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4"/>
  </p:sldMasterIdLst>
  <p:notesMasterIdLst>
    <p:notesMasterId r:id="rId16"/>
  </p:notesMasterIdLst>
  <p:handoutMasterIdLst>
    <p:handoutMasterId r:id="rId17"/>
  </p:handoutMasterIdLst>
  <p:sldIdLst>
    <p:sldId id="342" r:id="rId5"/>
    <p:sldId id="359" r:id="rId6"/>
    <p:sldId id="387" r:id="rId7"/>
    <p:sldId id="384" r:id="rId8"/>
    <p:sldId id="386" r:id="rId9"/>
    <p:sldId id="382" r:id="rId10"/>
    <p:sldId id="383" r:id="rId11"/>
    <p:sldId id="390" r:id="rId12"/>
    <p:sldId id="391" r:id="rId13"/>
    <p:sldId id="388" r:id="rId14"/>
    <p:sldId id="389" r:id="rId1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00000000-0000-0000-0000-000000000000}" name="Author" initials="A" userId="Author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FBFE"/>
    <a:srgbClr val="000000"/>
    <a:srgbClr val="FFFFFF"/>
    <a:srgbClr val="05202E"/>
    <a:srgbClr val="05152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10A1B5D5-9B99-4C35-A422-299274C87663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EB9631B5-78F2-41C9-869B-9F39066F8104}" styleName="Medium Style 3 - 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4C1A8A3-306A-4EB7-A6B1-4F7E0EB9C5D6}" styleName="Medium Style 3 - Accent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2A488322-F2BA-4B5B-9748-0D474271808F}" styleName="Medium Style 3 - Accent 6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912C8C85-51F0-491E-9774-3900AFEF0FD7}" styleName="Light Style 2 - Accent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  <a:tblStyle styleId="{10A1B5D5-9B99-4C35-A422-299274C87663}" styleName="Medium Style 1 - Accent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6">
              <a:tint val="20000"/>
            </a:schemeClr>
          </a:solidFill>
        </a:fill>
      </a:tcStyle>
    </a:band1H>
    <a:band1V>
      <a:tcStyle>
        <a:tcBdr/>
        <a:fill>
          <a:solidFill>
            <a:schemeClr val="accent6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6"/>
          </a:solidFill>
        </a:fill>
      </a:tcStyle>
    </a:firstRow>
  </a:tblStyle>
  <a:tblStyle styleId="{1E171933-4619-4E11-9A3F-F7608DF75F80}" styleName="Medium Style 1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4">
              <a:tint val="20000"/>
            </a:schemeClr>
          </a:solidFill>
        </a:fill>
      </a:tcStyle>
    </a:band1H>
    <a:band1V>
      <a:tcStyle>
        <a:tcBdr/>
        <a:fill>
          <a:solidFill>
            <a:schemeClr val="accent4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1" autoAdjust="0"/>
    <p:restoredTop sz="95342" autoAdjust="0"/>
  </p:normalViewPr>
  <p:slideViewPr>
    <p:cSldViewPr snapToGrid="0" snapToObjects="1" showGuides="1">
      <p:cViewPr varScale="1">
        <p:scale>
          <a:sx n="121" d="100"/>
          <a:sy n="121" d="100"/>
        </p:scale>
        <p:origin x="656" y="176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67" d="100"/>
          <a:sy n="67" d="100"/>
        </p:scale>
        <p:origin x="3120" y="72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tableStyles" Target="tableStyles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handoutMaster" Target="handoutMasters/handoutMaster1.xml"/><Relationship Id="rId2" Type="http://schemas.openxmlformats.org/officeDocument/2006/relationships/customXml" Target="../customXml/item2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8/10/relationships/authors" Target="author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54459878-C319-6BF3-52DC-16FA4340A6C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2FA7FC-DFAE-8499-5A3E-AD9648D7FCA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58BFD57-AB0A-470B-A7AF-56DFE7B5174A}" type="datetimeFigureOut">
              <a:rPr lang="en-US" smtClean="0"/>
              <a:t>1/29/25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C9C12BB-9544-9F9A-BEDA-E71686438591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D1E77E4-B9A2-A882-9240-3AE65EE21768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9D61A1-75D9-49F7-83EB-F5872642613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73272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4B3339F-6CEA-4641-BE08-40DAFD6FCF25}" type="datetimeFigureOut">
              <a:rPr lang="en-US" smtClean="0"/>
              <a:t>1/29/25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EF75CB5-5666-5049-9AE0-38EFD385C21E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556262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59997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EF75CB5-5666-5049-9AE0-38EFD385C21E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267386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Talk as a group be interactive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63523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EF75CB5-5666-5049-9AE0-38EFD385C21E}" type="slidenum">
              <a:rPr lang="en-US" smtClean="0"/>
              <a:t>11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23846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Subtitle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0" y="304799"/>
            <a:ext cx="12191998" cy="3215641"/>
          </a:xfrm>
        </p:spPr>
        <p:txBody>
          <a:bodyPr lIns="0" rIns="0" bIns="0" anchor="b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58B9CAE2-F3DD-D6D3-96C8-D947A4117752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" y="3670628"/>
            <a:ext cx="12191997" cy="2577772"/>
          </a:xfrm>
        </p:spPr>
        <p:txBody>
          <a:bodyPr>
            <a:noAutofit/>
          </a:bodyPr>
          <a:lstStyle>
            <a:lvl1pPr marL="0" indent="0" algn="ctr">
              <a:buNone/>
              <a:defRPr sz="3200" b="0" i="0" cap="all" spc="600" baseline="0">
                <a:solidFill>
                  <a:schemeClr val="accent3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41193215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7123B0D0-B01D-0BB0-6127-A878BE49D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6039728" y="-6350"/>
            <a:ext cx="6154615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889627" y="173736"/>
            <a:ext cx="4352662" cy="220370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6C363351-4779-B42E-ED7A-C4AF2920BABC}"/>
              </a:ext>
            </a:extLst>
          </p:cNvPr>
          <p:cNvSpPr>
            <a:spLocks noGrp="1"/>
          </p:cNvSpPr>
          <p:nvPr>
            <p:ph type="pic" sz="quarter" idx="37"/>
          </p:nvPr>
        </p:nvSpPr>
        <p:spPr>
          <a:xfrm>
            <a:off x="336550" y="336550"/>
            <a:ext cx="5303640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889627" y="3104277"/>
            <a:ext cx="4371560" cy="3022201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F0712911-615E-724B-FC0F-996291526D3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6889627" y="2679480"/>
            <a:ext cx="4352662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3308264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27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CFFF0E2-6B47-67EB-D6AA-D972E7B7C36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-6350"/>
            <a:ext cx="464695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 Nova"/>
              <a:ea typeface="+mn-ea"/>
              <a:cs typeface="+mn-cs"/>
            </a:endParaRPr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94827F6F-999F-23E9-8C09-325D1A76B07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80134"/>
            <a:ext cx="3114078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171396"/>
            <a:ext cx="3736630" cy="2202350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41716" y="3078480"/>
            <a:ext cx="3108193" cy="30479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921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2pPr>
            <a:lvl3pPr marL="861822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3pPr>
            <a:lvl4pPr marL="1152144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2" name="Table Placeholder 11">
            <a:extLst>
              <a:ext uri="{FF2B5EF4-FFF2-40B4-BE49-F238E27FC236}">
                <a16:creationId xmlns:a16="http://schemas.microsoft.com/office/drawing/2014/main" id="{D360C16C-E69B-FDEF-F033-CA9A2E238288}"/>
              </a:ext>
            </a:extLst>
          </p:cNvPr>
          <p:cNvSpPr>
            <a:spLocks noGrp="1"/>
          </p:cNvSpPr>
          <p:nvPr>
            <p:ph type="tbl" sz="quarter" idx="37"/>
          </p:nvPr>
        </p:nvSpPr>
        <p:spPr>
          <a:xfrm>
            <a:off x="5067300" y="404813"/>
            <a:ext cx="6705600" cy="6048375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</p:spTree>
    <p:extLst>
      <p:ext uri="{BB962C8B-B14F-4D97-AF65-F5344CB8AC3E}">
        <p14:creationId xmlns:p14="http://schemas.microsoft.com/office/powerpoint/2010/main" val="3907219857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196A82D-0723-4BA3-0283-9F0D67B0CE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0" y="0"/>
            <a:ext cx="12191999" cy="685800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6A20A5FD-BDFB-45F2-E644-E93FB81CA57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416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33562" y="433906"/>
            <a:ext cx="10515601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814302" y="2465535"/>
            <a:ext cx="7303538" cy="3427265"/>
          </a:xfrm>
        </p:spPr>
        <p:txBody>
          <a:bodyPr/>
          <a:lstStyle>
            <a:lvl1pPr marL="283464" indent="-283464"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buFont typeface="Arial" panose="020B0604020202020204" pitchFamily="34" charset="0"/>
              <a:buChar char="•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566928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2pPr>
            <a:lvl3pPr marL="859536" indent="-28346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3pPr>
            <a:lvl4pPr marL="1152144">
              <a:lnSpc>
                <a:spcPct val="120000"/>
              </a:lnSpc>
              <a:spcBef>
                <a:spcPts val="500"/>
              </a:spcBef>
              <a:buClr>
                <a:schemeClr val="accent3"/>
              </a:buClr>
              <a:defRPr sz="1800" spc="0"/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0" name="Content Placeholder 9">
            <a:extLst>
              <a:ext uri="{FF2B5EF4-FFF2-40B4-BE49-F238E27FC236}">
                <a16:creationId xmlns:a16="http://schemas.microsoft.com/office/drawing/2014/main" id="{4E7FC75E-AA73-003E-D4E3-B1819886AF9C}"/>
              </a:ext>
            </a:extLst>
          </p:cNvPr>
          <p:cNvSpPr>
            <a:spLocks noGrp="1"/>
          </p:cNvSpPr>
          <p:nvPr>
            <p:ph sz="quarter" idx="37" hasCustomPrompt="1"/>
          </p:nvPr>
        </p:nvSpPr>
        <p:spPr>
          <a:xfrm>
            <a:off x="8392160" y="2465388"/>
            <a:ext cx="2856865" cy="3427412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Font typeface="Arial" panose="020B0604020202020204" pitchFamily="34" charset="0"/>
              <a:buNone/>
              <a:defRPr sz="1800">
                <a:solidFill>
                  <a:schemeClr val="bg1"/>
                </a:solidFill>
                <a:latin typeface="+mn-lt"/>
              </a:defRPr>
            </a:lvl1pPr>
            <a:lvl2pPr marL="457200" indent="0">
              <a:lnSpc>
                <a:spcPct val="120000"/>
              </a:lnSpc>
              <a:spcBef>
                <a:spcPts val="1000"/>
              </a:spcBef>
              <a:buNone/>
              <a:defRPr sz="1600">
                <a:solidFill>
                  <a:schemeClr val="bg1"/>
                </a:solidFill>
                <a:latin typeface="+mn-lt"/>
              </a:defRPr>
            </a:lvl2pPr>
            <a:lvl3pPr marL="914400" indent="0">
              <a:lnSpc>
                <a:spcPct val="120000"/>
              </a:lnSpc>
              <a:spcBef>
                <a:spcPts val="1000"/>
              </a:spcBef>
              <a:buNone/>
              <a:defRPr sz="1400">
                <a:solidFill>
                  <a:schemeClr val="bg1"/>
                </a:solidFill>
                <a:latin typeface="+mn-lt"/>
              </a:defRPr>
            </a:lvl3pPr>
            <a:lvl4pPr marL="13716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4pPr>
            <a:lvl5pPr marL="1828800" indent="0">
              <a:lnSpc>
                <a:spcPct val="120000"/>
              </a:lnSpc>
              <a:spcBef>
                <a:spcPts val="1000"/>
              </a:spcBef>
              <a:buNone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text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561196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02D51531-1219-2E4B-DCE7-C6FD9D809F0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BEC02E56-87A4-158A-F0B0-DB8E9BE3AE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91547"/>
            <a:ext cx="10546763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370" y="643842"/>
            <a:ext cx="10515601" cy="1140849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0" name="Table Placeholder 9">
            <a:extLst>
              <a:ext uri="{FF2B5EF4-FFF2-40B4-BE49-F238E27FC236}">
                <a16:creationId xmlns:a16="http://schemas.microsoft.com/office/drawing/2014/main" id="{471D7DE3-05F5-8052-02FA-6EF9717E15B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835025" y="2560638"/>
            <a:ext cx="10515600" cy="3478212"/>
          </a:xfrm>
        </p:spPr>
        <p:txBody>
          <a:bodyPr/>
          <a:lstStyle>
            <a:lvl1pPr>
              <a:defRPr sz="2400">
                <a:latin typeface="+mn-lt"/>
              </a:defRPr>
            </a:lvl1pPr>
          </a:lstStyle>
          <a:p>
            <a:r>
              <a:rPr lang="en-US"/>
              <a:t>Click icon to add table</a:t>
            </a:r>
            <a:endParaRPr lang="en-US" dirty="0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6468DE94-FC46-A848-7949-ABFEADADE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459184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">
    <p:bg>
      <p:bgPr>
        <a:gradFill>
          <a:gsLst>
            <a:gs pos="81987">
              <a:schemeClr val="accent6">
                <a:lumMod val="50000"/>
              </a:schemeClr>
            </a:gs>
            <a:gs pos="35040">
              <a:srgbClr val="020B11"/>
            </a:gs>
            <a:gs pos="11979">
              <a:schemeClr val="accent4">
                <a:lumMod val="50000"/>
              </a:schemeClr>
            </a:gs>
            <a:gs pos="0">
              <a:schemeClr val="accent4"/>
            </a:gs>
            <a:gs pos="99000">
              <a:schemeClr val="tx2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289F5C3D-E9E6-75E0-BF7D-799B5CFE5ED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4575462" y="4137"/>
            <a:ext cx="7616537" cy="6853863"/>
            <a:chOff x="4575462" y="4137"/>
            <a:chExt cx="7616537" cy="6853863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CDE1D2C2-40C4-6B80-E8C6-B4CE94C23037}"/>
                </a:ext>
              </a:extLst>
            </p:cNvPr>
            <p:cNvGrpSpPr/>
            <p:nvPr/>
          </p:nvGrpSpPr>
          <p:grpSpPr>
            <a:xfrm>
              <a:off x="4575462" y="691665"/>
              <a:ext cx="364018" cy="857035"/>
              <a:chOff x="468157" y="1144246"/>
              <a:chExt cx="364018" cy="857035"/>
            </a:xfrm>
          </p:grpSpPr>
          <p:sp>
            <p:nvSpPr>
              <p:cNvPr id="27" name="Oval 26">
                <a:extLst>
                  <a:ext uri="{FF2B5EF4-FFF2-40B4-BE49-F238E27FC236}">
                    <a16:creationId xmlns:a16="http://schemas.microsoft.com/office/drawing/2014/main" id="{7C904D88-E1BE-F1FA-D405-F55DA966DA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705405" y="1144246"/>
                <a:ext cx="126770" cy="126770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Graphic 12">
                <a:extLst>
                  <a:ext uri="{FF2B5EF4-FFF2-40B4-BE49-F238E27FC236}">
                    <a16:creationId xmlns:a16="http://schemas.microsoft.com/office/drawing/2014/main" id="{1D8F0816-C429-D32E-058B-33405874DFA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468157" y="1963496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pic>
          <p:nvPicPr>
            <p:cNvPr id="4" name="Content Placeholder 14">
              <a:extLst>
                <a:ext uri="{FF2B5EF4-FFF2-40B4-BE49-F238E27FC236}">
                  <a16:creationId xmlns:a16="http://schemas.microsoft.com/office/drawing/2014/main" id="{14AC0A97-7D79-3DBE-FB53-A9EBFD806E0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542796" y="4137"/>
              <a:ext cx="5649203" cy="6853863"/>
            </a:xfrm>
            <a:prstGeom prst="rect">
              <a:avLst/>
            </a:prstGeom>
          </p:spPr>
        </p:pic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51E83F98-B388-2594-BACB-E3DB652C97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35831" y="173735"/>
            <a:ext cx="4409514" cy="2203704"/>
          </a:xfrm>
        </p:spPr>
        <p:txBody>
          <a:bodyPr anchor="b">
            <a:noAutofit/>
          </a:bodyPr>
          <a:lstStyle>
            <a:lvl1pPr>
              <a:defRPr sz="3200" cap="all" baseline="0">
                <a:solidFill>
                  <a:schemeClr val="accent3"/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0D9D0F3E-69D8-49F3-5D7A-71FDC4E3EEE3}"/>
              </a:ext>
            </a:extLst>
          </p:cNvPr>
          <p:cNvSpPr>
            <a:spLocks noGrp="1"/>
          </p:cNvSpPr>
          <p:nvPr>
            <p:ph sz="quarter" idx="14" hasCustomPrompt="1"/>
          </p:nvPr>
        </p:nvSpPr>
        <p:spPr>
          <a:xfrm>
            <a:off x="831850" y="3079119"/>
            <a:ext cx="4413250" cy="2752725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buClr>
                <a:schemeClr val="accent3"/>
              </a:buClr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61CFC792-44F7-2497-E19D-8FB08AFF94F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79192"/>
            <a:ext cx="4101929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7826071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bg>
      <p:bgPr>
        <a:gradFill>
          <a:gsLst>
            <a:gs pos="93000">
              <a:schemeClr val="tx2"/>
            </a:gs>
            <a:gs pos="81000">
              <a:schemeClr val="accent6">
                <a:lumMod val="50000"/>
              </a:schemeClr>
            </a:gs>
            <a:gs pos="27000">
              <a:schemeClr val="tx1"/>
            </a:gs>
            <a:gs pos="8000">
              <a:schemeClr val="accent4">
                <a:lumMod val="75000"/>
              </a:schemeClr>
            </a:gs>
            <a:gs pos="0">
              <a:schemeClr val="accent4"/>
            </a:gs>
            <a:gs pos="99000">
              <a:schemeClr val="tx2">
                <a:lumMod val="40000"/>
                <a:lumOff val="60000"/>
              </a:schemeClr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1BA6450-E291-DC40-F198-C02B485137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" y="1"/>
            <a:ext cx="12192003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A462FF1-D97D-8505-FE7F-8B2DB411A8B1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" y="1821180"/>
            <a:ext cx="12191994" cy="3215641"/>
          </a:xfrm>
        </p:spPr>
        <p:txBody>
          <a:bodyPr lIns="0" rIns="0" bIns="0" anchor="ctr" anchorCtr="0">
            <a:noAutofit/>
          </a:bodyPr>
          <a:lstStyle>
            <a:lvl1pPr algn="ctr">
              <a:defRPr sz="6000" kern="1200" cap="all" spc="3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</p:spTree>
    <p:extLst>
      <p:ext uri="{BB962C8B-B14F-4D97-AF65-F5344CB8AC3E}">
        <p14:creationId xmlns:p14="http://schemas.microsoft.com/office/powerpoint/2010/main" val="1635045103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 3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A084D09-1B2D-4EE2-82A7-83196133B8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0" y="-6350"/>
            <a:ext cx="12185769" cy="6864350"/>
            <a:chOff x="0" y="-6350"/>
            <a:chExt cx="12185769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53860AA6-1B14-DF89-B725-CC444E50202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0" y="-6350"/>
              <a:ext cx="6160393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Content Placeholder 14">
              <a:extLst>
                <a:ext uri="{FF2B5EF4-FFF2-40B4-BE49-F238E27FC236}">
                  <a16:creationId xmlns:a16="http://schemas.microsoft.com/office/drawing/2014/main" id="{D172E570-D67F-4980-88C2-CF6560C1C19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alphaModFix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 rot="5400000">
              <a:off x="5750267" y="410125"/>
              <a:ext cx="6845628" cy="6025377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F90BF68-CF26-6705-CBFD-428BEB787EDB}"/>
                </a:ext>
              </a:extLst>
            </p:cNvPr>
            <p:cNvGrpSpPr/>
            <p:nvPr/>
          </p:nvGrpSpPr>
          <p:grpSpPr>
            <a:xfrm rot="10800000">
              <a:off x="5304704" y="259572"/>
              <a:ext cx="584267" cy="390181"/>
              <a:chOff x="1876516" y="596691"/>
              <a:chExt cx="584267" cy="390181"/>
            </a:xfrm>
          </p:grpSpPr>
          <p:sp>
            <p:nvSpPr>
              <p:cNvPr id="8" name="Oval 7">
                <a:extLst>
                  <a:ext uri="{FF2B5EF4-FFF2-40B4-BE49-F238E27FC236}">
                    <a16:creationId xmlns:a16="http://schemas.microsoft.com/office/drawing/2014/main" id="{1066F635-8DB9-B091-8467-D8F0327217F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876516" y="842493"/>
                <a:ext cx="144379" cy="144379"/>
              </a:xfrm>
              <a:prstGeom prst="ellipse">
                <a:avLst/>
              </a:prstGeom>
              <a:noFill/>
              <a:ln>
                <a:solidFill>
                  <a:schemeClr val="accent4">
                    <a:lumMod val="60000"/>
                    <a:lumOff val="40000"/>
                    <a:alpha val="49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>
                <a:noAutofit/>
              </a:bodyPr>
              <a:lstStyle/>
              <a:p>
                <a:pPr algn="ctr"/>
                <a:endParaRPr lang="en-US" dirty="0"/>
              </a:p>
            </p:txBody>
          </p:sp>
          <p:sp>
            <p:nvSpPr>
              <p:cNvPr id="9" name="Graphic 12">
                <a:extLst>
                  <a:ext uri="{FF2B5EF4-FFF2-40B4-BE49-F238E27FC236}">
                    <a16:creationId xmlns:a16="http://schemas.microsoft.com/office/drawing/2014/main" id="{882D2FD3-A05B-400C-6347-115486FFD94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360199" y="596691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60459F4-C5B9-4070-46D1-2E7DA3EFBF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4466502" cy="1936866"/>
          </a:xfrm>
        </p:spPr>
        <p:txBody>
          <a:bodyPr anchor="b"/>
          <a:lstStyle>
            <a:lvl1pPr>
              <a:defRPr sz="3200" cap="all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4F613B1-323C-4C25-4526-1D3313A716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35831" y="2620500"/>
            <a:ext cx="4471665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2D2C2143-1936-BBDA-A6A8-40B6DBD16AED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838201" y="3097848"/>
            <a:ext cx="4466504" cy="3405187"/>
          </a:xfrm>
        </p:spPr>
        <p:txBody>
          <a:bodyPr/>
          <a:lstStyle>
            <a:lvl1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800">
                <a:solidFill>
                  <a:schemeClr val="bg1"/>
                </a:solidFill>
                <a:latin typeface="+mn-lt"/>
              </a:defRPr>
            </a:lvl1pPr>
            <a:lvl2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600">
                <a:solidFill>
                  <a:schemeClr val="bg1"/>
                </a:solidFill>
                <a:latin typeface="+mn-lt"/>
              </a:defRPr>
            </a:lvl2pPr>
            <a:lvl3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400">
                <a:solidFill>
                  <a:schemeClr val="bg1"/>
                </a:solidFill>
                <a:latin typeface="+mn-lt"/>
              </a:defRPr>
            </a:lvl3pPr>
            <a:lvl4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4pPr>
            <a:lvl5pPr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10904071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126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8EB5B81B-FCE8-FE9C-8F0A-6488B25F0F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21869" y="579120"/>
            <a:ext cx="11548261" cy="2733306"/>
          </a:xfrm>
        </p:spPr>
        <p:txBody>
          <a:bodyPr anchor="b">
            <a:noAutofit/>
          </a:bodyPr>
          <a:lstStyle>
            <a:lvl1pPr algn="ctr">
              <a:defRPr sz="32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7" name="Subtitle 2">
            <a:extLst>
              <a:ext uri="{FF2B5EF4-FFF2-40B4-BE49-F238E27FC236}">
                <a16:creationId xmlns:a16="http://schemas.microsoft.com/office/drawing/2014/main" id="{5F877C2F-8190-18D9-5D24-5BD7B05A29F8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321868" y="3484615"/>
            <a:ext cx="11562303" cy="2387865"/>
          </a:xfrm>
        </p:spPr>
        <p:txBody>
          <a:bodyPr>
            <a:noAutofit/>
          </a:bodyPr>
          <a:lstStyle>
            <a:lvl1pPr marL="0" indent="0" algn="ctr">
              <a:buNone/>
              <a:defRPr sz="60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865902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Title">
    <p:bg>
      <p:bgPr>
        <a:gradFill>
          <a:gsLst>
            <a:gs pos="100000">
              <a:schemeClr val="tx2"/>
            </a:gs>
            <a:gs pos="79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3664209F-41AB-70E5-1B9E-7490900C59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" y="1"/>
            <a:ext cx="12191997" cy="6857998"/>
          </a:xfrm>
          <a:prstGeom prst="rect">
            <a:avLst/>
          </a:prstGeom>
          <a:gradFill flip="none" rotWithShape="1">
            <a:gsLst>
              <a:gs pos="0">
                <a:srgbClr val="1A012C"/>
              </a:gs>
              <a:gs pos="45000">
                <a:srgbClr val="1A012C">
                  <a:alpha val="50000"/>
                </a:srgbClr>
              </a:gs>
              <a:gs pos="100000">
                <a:schemeClr val="accent6">
                  <a:lumMod val="50000"/>
                  <a:alpha val="50000"/>
                </a:schemeClr>
              </a:gs>
            </a:gsLst>
            <a:path path="circle">
              <a:fillToRect l="50000" t="50000" r="50000" b="50000"/>
            </a:path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32D3409-585B-54E2-1DCC-AC58804E4A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1" y="-6350"/>
            <a:ext cx="6096000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99891" y="511762"/>
            <a:ext cx="4960830" cy="2785158"/>
          </a:xfrm>
        </p:spPr>
        <p:txBody>
          <a:bodyPr anchor="b">
            <a:noAutofit/>
          </a:bodyPr>
          <a:lstStyle>
            <a:lvl1pPr algn="l">
              <a:defRPr sz="2400" cap="all" spc="300" baseline="0"/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8" name="Subtitle 2">
            <a:extLst>
              <a:ext uri="{FF2B5EF4-FFF2-40B4-BE49-F238E27FC236}">
                <a16:creationId xmlns:a16="http://schemas.microsoft.com/office/drawing/2014/main" id="{E47B8A5C-E279-DB0B-E9D3-927417876125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802640" y="3484615"/>
            <a:ext cx="4958081" cy="2387865"/>
          </a:xfrm>
        </p:spPr>
        <p:txBody>
          <a:bodyPr>
            <a:noAutofit/>
          </a:bodyPr>
          <a:lstStyle>
            <a:lvl1pPr marL="0" indent="0" algn="l">
              <a:buNone/>
              <a:defRPr sz="3200" b="0" i="0" cap="all" spc="600" baseline="0">
                <a:solidFill>
                  <a:schemeClr val="accent3">
                    <a:lumMod val="75000"/>
                  </a:schemeClr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  <p:sp>
        <p:nvSpPr>
          <p:cNvPr id="10" name="Picture Placeholder 9">
            <a:extLst>
              <a:ext uri="{FF2B5EF4-FFF2-40B4-BE49-F238E27FC236}">
                <a16:creationId xmlns:a16="http://schemas.microsoft.com/office/drawing/2014/main" id="{D386C402-C5C5-2A54-C618-62673AD93CB4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6497638" y="336550"/>
            <a:ext cx="5322887" cy="6184900"/>
          </a:xfrm>
        </p:spPr>
        <p:txBody>
          <a:bodyPr/>
          <a:lstStyle>
            <a:lvl1pPr algn="ctr">
              <a:defRPr sz="2000"/>
            </a:lvl1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3218555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Title and 2 column">
    <p:bg>
      <p:bgPr>
        <a:gradFill>
          <a:gsLst>
            <a:gs pos="100000">
              <a:schemeClr val="tx2"/>
            </a:gs>
            <a:gs pos="79000">
              <a:schemeClr val="accent6"/>
            </a:gs>
            <a:gs pos="55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14">
            <a:extLst>
              <a:ext uri="{FF2B5EF4-FFF2-40B4-BE49-F238E27FC236}">
                <a16:creationId xmlns:a16="http://schemas.microsoft.com/office/drawing/2014/main" id="{318CE367-BBCB-F4AB-635F-4C9995EAE3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-6350"/>
            <a:ext cx="2356339" cy="6853863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CE3FBBA-81E2-31F1-EF51-02706B5B5C0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2356339" y="-6350"/>
            <a:ext cx="9831801" cy="6864350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9AD3746D-3CD1-FFA5-0019-AD0C588B19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3305669" y="2002443"/>
            <a:ext cx="7922116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305669" y="113097"/>
            <a:ext cx="7420819" cy="16563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13" name="Content Placeholder 12">
            <a:extLst>
              <a:ext uri="{FF2B5EF4-FFF2-40B4-BE49-F238E27FC236}">
                <a16:creationId xmlns:a16="http://schemas.microsoft.com/office/drawing/2014/main" id="{B9624CF4-7769-4663-3361-39136F5E20C8}"/>
              </a:ext>
            </a:extLst>
          </p:cNvPr>
          <p:cNvSpPr>
            <a:spLocks noGrp="1"/>
          </p:cNvSpPr>
          <p:nvPr>
            <p:ph sz="quarter" idx="31" hasCustomPrompt="1"/>
          </p:nvPr>
        </p:nvSpPr>
        <p:spPr>
          <a:xfrm>
            <a:off x="3305669" y="2470150"/>
            <a:ext cx="7420819" cy="3676649"/>
          </a:xfrm>
        </p:spPr>
        <p:txBody>
          <a:bodyPr/>
          <a:lstStyle>
            <a:lvl1pPr marL="2857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800">
                <a:solidFill>
                  <a:schemeClr val="bg1"/>
                </a:solidFill>
                <a:latin typeface="+mn-lt"/>
              </a:defRPr>
            </a:lvl1pPr>
            <a:lvl2pPr marL="8001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600">
                <a:solidFill>
                  <a:schemeClr val="bg1"/>
                </a:solidFill>
                <a:latin typeface="+mn-lt"/>
              </a:defRPr>
            </a:lvl2pPr>
            <a:lvl3pPr marL="1257300" indent="-34290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400">
                <a:solidFill>
                  <a:schemeClr val="bg1"/>
                </a:solidFill>
                <a:latin typeface="+mn-lt"/>
              </a:defRPr>
            </a:lvl3pPr>
            <a:lvl4pPr marL="16573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4pPr>
            <a:lvl5pPr marL="2114550" indent="-285750">
              <a:lnSpc>
                <a:spcPct val="120000"/>
              </a:lnSpc>
              <a:spcBef>
                <a:spcPts val="1000"/>
              </a:spcBef>
              <a:spcAft>
                <a:spcPts val="600"/>
              </a:spcAft>
              <a:buClr>
                <a:schemeClr val="accent3"/>
              </a:buClr>
              <a:buFont typeface="Arial" panose="020B0604020202020204" pitchFamily="34" charset="0"/>
              <a:buChar char="•"/>
              <a:defRPr sz="1200">
                <a:solidFill>
                  <a:schemeClr val="bg1"/>
                </a:solidFill>
                <a:latin typeface="+mn-lt"/>
              </a:defRPr>
            </a:lvl5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802670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4361F2FA-20C7-5447-C138-CE2CA1867F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3" y="2"/>
            <a:ext cx="12191997" cy="6857998"/>
            <a:chOff x="3" y="2"/>
            <a:chExt cx="12191997" cy="6857998"/>
          </a:xfrm>
        </p:grpSpPr>
        <p:sp>
          <p:nvSpPr>
            <p:cNvPr id="21" name="Rectangle 20">
              <a:extLst>
                <a:ext uri="{FF2B5EF4-FFF2-40B4-BE49-F238E27FC236}">
                  <a16:creationId xmlns:a16="http://schemas.microsoft.com/office/drawing/2014/main" id="{DFEDD626-82E4-71C6-25F1-CDA46B7B3F39}"/>
                </a:ext>
              </a:extLst>
            </p:cNvPr>
            <p:cNvSpPr/>
            <p:nvPr/>
          </p:nvSpPr>
          <p:spPr>
            <a:xfrm>
              <a:off x="3" y="2"/>
              <a:ext cx="12191997" cy="6857998"/>
            </a:xfrm>
            <a:prstGeom prst="rect">
              <a:avLst/>
            </a:prstGeom>
            <a:gradFill flip="none" rotWithShape="1">
              <a:gsLst>
                <a:gs pos="0">
                  <a:srgbClr val="1A012C"/>
                </a:gs>
                <a:gs pos="45000">
                  <a:srgbClr val="1A012C">
                    <a:alpha val="50000"/>
                  </a:srgbClr>
                </a:gs>
                <a:gs pos="100000">
                  <a:schemeClr val="accent6">
                    <a:lumMod val="50000"/>
                    <a:alpha val="5000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CDC952AF-CE06-54F7-CB4A-1722F90AC3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3" y="2"/>
              <a:ext cx="12191994" cy="6857996"/>
            </a:xfrm>
            <a:prstGeom prst="rect">
              <a:avLst/>
            </a:prstGeom>
          </p:spPr>
        </p:pic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6E6EDFF3-843B-AAE9-DB73-423142606F52}"/>
                </a:ext>
              </a:extLst>
            </p:cNvPr>
            <p:cNvGrpSpPr/>
            <p:nvPr/>
          </p:nvGrpSpPr>
          <p:grpSpPr>
            <a:xfrm rot="5400000">
              <a:off x="1645776" y="1222395"/>
              <a:ext cx="431603" cy="412684"/>
              <a:chOff x="1870859" y="869908"/>
              <a:chExt cx="431603" cy="412684"/>
            </a:xfrm>
          </p:grpSpPr>
          <p:sp>
            <p:nvSpPr>
              <p:cNvPr id="12" name="Graphic 15">
                <a:extLst>
                  <a:ext uri="{FF2B5EF4-FFF2-40B4-BE49-F238E27FC236}">
                    <a16:creationId xmlns:a16="http://schemas.microsoft.com/office/drawing/2014/main" id="{312F4F85-6C79-201D-E20D-64CD4728E4C8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01D71DAD-ECC6-A850-88E4-A4EDCF494A2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14" name="Group 13">
              <a:extLst>
                <a:ext uri="{FF2B5EF4-FFF2-40B4-BE49-F238E27FC236}">
                  <a16:creationId xmlns:a16="http://schemas.microsoft.com/office/drawing/2014/main" id="{C632CC6D-6024-2368-8EBA-4B7A2D6428BC}"/>
                </a:ext>
              </a:extLst>
            </p:cNvPr>
            <p:cNvGrpSpPr/>
            <p:nvPr/>
          </p:nvGrpSpPr>
          <p:grpSpPr>
            <a:xfrm rot="20626702">
              <a:off x="10248169" y="5448942"/>
              <a:ext cx="431603" cy="412684"/>
              <a:chOff x="1870859" y="869908"/>
              <a:chExt cx="431603" cy="412684"/>
            </a:xfrm>
          </p:grpSpPr>
          <p:sp>
            <p:nvSpPr>
              <p:cNvPr id="6" name="Graphic 15">
                <a:extLst>
                  <a:ext uri="{FF2B5EF4-FFF2-40B4-BE49-F238E27FC236}">
                    <a16:creationId xmlns:a16="http://schemas.microsoft.com/office/drawing/2014/main" id="{B05BE7BE-7D54-A09B-8A67-6B28CF6BB6C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7" name="Graphic 12">
                <a:extLst>
                  <a:ext uri="{FF2B5EF4-FFF2-40B4-BE49-F238E27FC236}">
                    <a16:creationId xmlns:a16="http://schemas.microsoft.com/office/drawing/2014/main" id="{258346A9-F75C-6704-EEED-CF7A8A0F8010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82CC39D-03B1-4933-F236-462B5862EB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32448" y="264160"/>
            <a:ext cx="6327105" cy="3373973"/>
          </a:xfrm>
        </p:spPr>
        <p:txBody>
          <a:bodyPr anchor="b"/>
          <a:lstStyle>
            <a:lvl1pPr algn="ctr">
              <a:defRPr sz="3200" cap="all" spc="60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Subtitle 2">
            <a:extLst>
              <a:ext uri="{FF2B5EF4-FFF2-40B4-BE49-F238E27FC236}">
                <a16:creationId xmlns:a16="http://schemas.microsoft.com/office/drawing/2014/main" id="{F711CA51-49DC-62CA-F147-F286B1C9DBD9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2932448" y="3962135"/>
            <a:ext cx="6327105" cy="2653771"/>
          </a:xfrm>
        </p:spPr>
        <p:txBody>
          <a:bodyPr>
            <a:noAutofit/>
          </a:bodyPr>
          <a:lstStyle>
            <a:lvl1pPr marL="0" indent="0" algn="ctr">
              <a:buNone/>
              <a:defRPr sz="1800" b="0" i="0" cap="all" spc="300" baseline="0">
                <a:solidFill>
                  <a:schemeClr val="bg1"/>
                </a:solidFill>
                <a:latin typeface="+mj-lt"/>
                <a:cs typeface="Biome Light" panose="020B03030302040208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add subtitle</a:t>
            </a:r>
          </a:p>
        </p:txBody>
      </p:sp>
    </p:spTree>
    <p:extLst>
      <p:ext uri="{BB962C8B-B14F-4D97-AF65-F5344CB8AC3E}">
        <p14:creationId xmlns:p14="http://schemas.microsoft.com/office/powerpoint/2010/main" val="1118341458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9C7D5518-914C-92E3-E9EC-26752C9F05A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>
            <a:off x="-1" y="-6350"/>
            <a:ext cx="12192000" cy="6864350"/>
            <a:chOff x="-1" y="-6350"/>
            <a:chExt cx="12192000" cy="6864350"/>
          </a:xfrm>
        </p:grpSpPr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82D0B82-F74C-65EF-3BF6-8EEA16F36B7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428750" y="-6350"/>
              <a:ext cx="10763249" cy="6864350"/>
            </a:xfrm>
            <a:prstGeom prst="rect">
              <a:avLst/>
            </a:prstGeom>
            <a:solidFill>
              <a:schemeClr val="tx1">
                <a:alpha val="7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>
              <a:noAutofit/>
            </a:bodyPr>
            <a:lstStyle/>
            <a:p>
              <a:pPr algn="ctr"/>
              <a:endParaRPr lang="en-US" dirty="0"/>
            </a:p>
          </p:txBody>
        </p:sp>
        <p:pic>
          <p:nvPicPr>
            <p:cNvPr id="6" name="Picture 5" descr="A blue and purple spiral&#10;&#10;Description automatically generated">
              <a:extLst>
                <a:ext uri="{FF2B5EF4-FFF2-40B4-BE49-F238E27FC236}">
                  <a16:creationId xmlns:a16="http://schemas.microsoft.com/office/drawing/2014/main" id="{44E12326-9CF4-38EC-1BAF-1F994F22089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-93"/>
            <a:stretch/>
          </p:blipFill>
          <p:spPr>
            <a:xfrm flipH="1">
              <a:off x="-1" y="0"/>
              <a:ext cx="1428751" cy="6858000"/>
            </a:xfrm>
            <a:prstGeom prst="rect">
              <a:avLst/>
            </a:prstGeom>
          </p:spPr>
        </p:pic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AD5C1D9C-B114-FC6A-9213-7287D39EAD9F}"/>
                </a:ext>
              </a:extLst>
            </p:cNvPr>
            <p:cNvGrpSpPr/>
            <p:nvPr/>
          </p:nvGrpSpPr>
          <p:grpSpPr>
            <a:xfrm>
              <a:off x="10649689" y="4382998"/>
              <a:ext cx="754139" cy="1865729"/>
              <a:chOff x="653351" y="2693558"/>
              <a:chExt cx="754139" cy="1865729"/>
            </a:xfrm>
          </p:grpSpPr>
          <p:sp>
            <p:nvSpPr>
              <p:cNvPr id="11" name="Graphic 15">
                <a:extLst>
                  <a:ext uri="{FF2B5EF4-FFF2-40B4-BE49-F238E27FC236}">
                    <a16:creationId xmlns:a16="http://schemas.microsoft.com/office/drawing/2014/main" id="{2BC89B10-C93E-8CE5-73B3-F6049168C31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098137" y="2693558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2" name="Graphic 12">
                <a:extLst>
                  <a:ext uri="{FF2B5EF4-FFF2-40B4-BE49-F238E27FC236}">
                    <a16:creationId xmlns:a16="http://schemas.microsoft.com/office/drawing/2014/main" id="{39DB2AA2-9661-AC91-932D-2F1BEC47BD84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1306906" y="3837599"/>
                <a:ext cx="100584" cy="100584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3" name="Graphic 12">
                <a:extLst>
                  <a:ext uri="{FF2B5EF4-FFF2-40B4-BE49-F238E27FC236}">
                    <a16:creationId xmlns:a16="http://schemas.microsoft.com/office/drawing/2014/main" id="{86C9AC9B-3792-E880-03FE-D46FB046AB63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653351" y="4521502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1142A133-65D6-D958-C0CD-E8D45B9BD7BB}"/>
                </a:ext>
              </a:extLst>
            </p:cNvPr>
            <p:cNvGrpSpPr/>
            <p:nvPr/>
          </p:nvGrpSpPr>
          <p:grpSpPr>
            <a:xfrm>
              <a:off x="1870859" y="869908"/>
              <a:ext cx="431603" cy="412684"/>
              <a:chOff x="1870859" y="869908"/>
              <a:chExt cx="431603" cy="412684"/>
            </a:xfrm>
          </p:grpSpPr>
          <p:sp>
            <p:nvSpPr>
              <p:cNvPr id="9" name="Graphic 15">
                <a:extLst>
                  <a:ext uri="{FF2B5EF4-FFF2-40B4-BE49-F238E27FC236}">
                    <a16:creationId xmlns:a16="http://schemas.microsoft.com/office/drawing/2014/main" id="{A746B023-387D-4EAC-052B-60F131E6E707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 rot="10800000">
                <a:off x="1870859" y="1154576"/>
                <a:ext cx="128016" cy="128016"/>
              </a:xfrm>
              <a:custGeom>
                <a:avLst/>
                <a:gdLst>
                  <a:gd name="connsiteX0" fmla="*/ 63857 w 127713"/>
                  <a:gd name="connsiteY0" fmla="*/ 18874 h 127713"/>
                  <a:gd name="connsiteX1" fmla="*/ 108839 w 127713"/>
                  <a:gd name="connsiteY1" fmla="*/ 63857 h 127713"/>
                  <a:gd name="connsiteX2" fmla="*/ 63857 w 127713"/>
                  <a:gd name="connsiteY2" fmla="*/ 108839 h 127713"/>
                  <a:gd name="connsiteX3" fmla="*/ 18874 w 127713"/>
                  <a:gd name="connsiteY3" fmla="*/ 63857 h 127713"/>
                  <a:gd name="connsiteX4" fmla="*/ 63857 w 127713"/>
                  <a:gd name="connsiteY4" fmla="*/ 18874 h 127713"/>
                  <a:gd name="connsiteX5" fmla="*/ 63857 w 127713"/>
                  <a:gd name="connsiteY5" fmla="*/ 0 h 127713"/>
                  <a:gd name="connsiteX6" fmla="*/ 0 w 127713"/>
                  <a:gd name="connsiteY6" fmla="*/ 63857 h 127713"/>
                  <a:gd name="connsiteX7" fmla="*/ 63857 w 127713"/>
                  <a:gd name="connsiteY7" fmla="*/ 127713 h 127713"/>
                  <a:gd name="connsiteX8" fmla="*/ 127713 w 127713"/>
                  <a:gd name="connsiteY8" fmla="*/ 63857 h 127713"/>
                  <a:gd name="connsiteX9" fmla="*/ 63857 w 127713"/>
                  <a:gd name="connsiteY9" fmla="*/ 0 h 12771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27713" h="127713">
                    <a:moveTo>
                      <a:pt x="63857" y="18874"/>
                    </a:moveTo>
                    <a:cubicBezTo>
                      <a:pt x="88700" y="18874"/>
                      <a:pt x="108839" y="39013"/>
                      <a:pt x="108839" y="63857"/>
                    </a:cubicBezTo>
                    <a:cubicBezTo>
                      <a:pt x="108839" y="88700"/>
                      <a:pt x="88700" y="108839"/>
                      <a:pt x="63857" y="108839"/>
                    </a:cubicBezTo>
                    <a:cubicBezTo>
                      <a:pt x="39013" y="108839"/>
                      <a:pt x="18874" y="88700"/>
                      <a:pt x="18874" y="63857"/>
                    </a:cubicBezTo>
                    <a:cubicBezTo>
                      <a:pt x="18898" y="39023"/>
                      <a:pt x="39023" y="18898"/>
                      <a:pt x="63857" y="18874"/>
                    </a:cubicBezTo>
                    <a:moveTo>
                      <a:pt x="63857" y="0"/>
                    </a:moveTo>
                    <a:cubicBezTo>
                      <a:pt x="28590" y="0"/>
                      <a:pt x="0" y="28590"/>
                      <a:pt x="0" y="63857"/>
                    </a:cubicBezTo>
                    <a:cubicBezTo>
                      <a:pt x="0" y="99124"/>
                      <a:pt x="28590" y="127713"/>
                      <a:pt x="63857" y="127713"/>
                    </a:cubicBezTo>
                    <a:cubicBezTo>
                      <a:pt x="99124" y="127713"/>
                      <a:pt x="127713" y="99124"/>
                      <a:pt x="127713" y="63857"/>
                    </a:cubicBezTo>
                    <a:cubicBezTo>
                      <a:pt x="127713" y="28590"/>
                      <a:pt x="99124" y="0"/>
                      <a:pt x="63857" y="0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610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  <p:sp>
            <p:nvSpPr>
              <p:cNvPr id="10" name="Graphic 12">
                <a:extLst>
                  <a:ext uri="{FF2B5EF4-FFF2-40B4-BE49-F238E27FC236}">
                    <a16:creationId xmlns:a16="http://schemas.microsoft.com/office/drawing/2014/main" id="{20760125-21CF-A296-3EA7-3C6C0E9BCB2F}"/>
                  </a:ext>
                  <a:ext uri="{C183D7F6-B498-43B3-948B-1728B52AA6E4}">
                    <adec:decorative xmlns:adec="http://schemas.microsoft.com/office/drawing/2017/decorative" val="1"/>
                  </a:ext>
                </a:extLst>
              </p:cNvPr>
              <p:cNvSpPr/>
              <p:nvPr/>
            </p:nvSpPr>
            <p:spPr>
              <a:xfrm>
                <a:off x="2256743" y="869908"/>
                <a:ext cx="45719" cy="37785"/>
              </a:xfrm>
              <a:custGeom>
                <a:avLst/>
                <a:gdLst>
                  <a:gd name="connsiteX0" fmla="*/ 91138 w 91138"/>
                  <a:gd name="connsiteY0" fmla="*/ 45569 h 91138"/>
                  <a:gd name="connsiteX1" fmla="*/ 45569 w 91138"/>
                  <a:gd name="connsiteY1" fmla="*/ 91138 h 91138"/>
                  <a:gd name="connsiteX2" fmla="*/ 0 w 91138"/>
                  <a:gd name="connsiteY2" fmla="*/ 45569 h 91138"/>
                  <a:gd name="connsiteX3" fmla="*/ 45569 w 91138"/>
                  <a:gd name="connsiteY3" fmla="*/ 0 h 91138"/>
                  <a:gd name="connsiteX4" fmla="*/ 91138 w 91138"/>
                  <a:gd name="connsiteY4" fmla="*/ 45569 h 9113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91138" h="91138">
                    <a:moveTo>
                      <a:pt x="91138" y="45569"/>
                    </a:moveTo>
                    <a:cubicBezTo>
                      <a:pt x="91138" y="70736"/>
                      <a:pt x="70736" y="91138"/>
                      <a:pt x="45569" y="91138"/>
                    </a:cubicBezTo>
                    <a:cubicBezTo>
                      <a:pt x="20402" y="91138"/>
                      <a:pt x="0" y="70736"/>
                      <a:pt x="0" y="45569"/>
                    </a:cubicBezTo>
                    <a:cubicBezTo>
                      <a:pt x="0" y="20402"/>
                      <a:pt x="20402" y="0"/>
                      <a:pt x="45569" y="0"/>
                    </a:cubicBezTo>
                    <a:cubicBezTo>
                      <a:pt x="70736" y="0"/>
                      <a:pt x="91138" y="20402"/>
                      <a:pt x="91138" y="45569"/>
                    </a:cubicBezTo>
                    <a:close/>
                  </a:path>
                </a:pathLst>
              </a:custGeom>
              <a:solidFill>
                <a:schemeClr val="accent4">
                  <a:lumMod val="60000"/>
                  <a:lumOff val="40000"/>
                  <a:alpha val="49071"/>
                </a:schemeClr>
              </a:solidFill>
              <a:ln w="422" cap="flat">
                <a:noFill/>
                <a:prstDash val="solid"/>
                <a:miter/>
              </a:ln>
            </p:spPr>
            <p:txBody>
              <a:bodyPr rtlCol="0" anchor="ctr">
                <a:noAutofit/>
              </a:bodyPr>
              <a:lstStyle/>
              <a:p>
                <a:endParaRPr lang="en-US" dirty="0"/>
              </a:p>
            </p:txBody>
          </p:sp>
        </p:grpSp>
      </p:grp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7F851D11-41E3-33F2-CBA6-B2A9A5A2A5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2369139" y="2002443"/>
            <a:ext cx="88735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2399620" y="162560"/>
            <a:ext cx="8843050" cy="1616904"/>
          </a:xfrm>
        </p:spPr>
        <p:txBody>
          <a:bodyPr lIns="0"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2373002" y="2474811"/>
            <a:ext cx="4015098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21" name="Content Placeholder 4">
            <a:extLst>
              <a:ext uri="{FF2B5EF4-FFF2-40B4-BE49-F238E27FC236}">
                <a16:creationId xmlns:a16="http://schemas.microsoft.com/office/drawing/2014/main" id="{D77F99A7-26FA-422E-43E9-C76B4A56E44A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6995159" y="2474811"/>
            <a:ext cx="4227332" cy="3528397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58284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Title and 2 column">
    <p:bg>
      <p:bgPr>
        <a:gradFill>
          <a:gsLst>
            <a:gs pos="100000">
              <a:schemeClr val="tx2"/>
            </a:gs>
            <a:gs pos="81000">
              <a:schemeClr val="accent6"/>
            </a:gs>
            <a:gs pos="31000">
              <a:srgbClr val="02090E"/>
            </a:gs>
            <a:gs pos="14000">
              <a:schemeClr val="accent4">
                <a:lumMod val="75000"/>
              </a:schemeClr>
            </a:gs>
            <a:gs pos="0">
              <a:schemeClr val="accent4"/>
            </a:gs>
          </a:gsLst>
          <a:lin ang="78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B3A7247A-846A-F316-B494-69B42CBF34D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321869" y="343814"/>
            <a:ext cx="11550701" cy="6210605"/>
          </a:xfrm>
          <a:prstGeom prst="rect">
            <a:avLst/>
          </a:prstGeom>
          <a:solidFill>
            <a:schemeClr val="tx1">
              <a:alpha val="7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noAutofit/>
          </a:bodyPr>
          <a:lstStyle/>
          <a:p>
            <a:pPr algn="ctr"/>
            <a:endParaRPr lang="en-US" dirty="0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84B3AF6-983E-0901-0045-6CDF4E93E1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/>
          </p:cNvCxnSpPr>
          <p:nvPr userDrawn="1"/>
        </p:nvCxnSpPr>
        <p:spPr>
          <a:xfrm>
            <a:off x="807039" y="1983705"/>
            <a:ext cx="10435630" cy="0"/>
          </a:xfrm>
          <a:prstGeom prst="line">
            <a:avLst/>
          </a:prstGeom>
          <a:ln w="25400">
            <a:gradFill>
              <a:gsLst>
                <a:gs pos="0">
                  <a:schemeClr val="accent4">
                    <a:lumMod val="50000"/>
                  </a:schemeClr>
                </a:gs>
                <a:gs pos="100000">
                  <a:schemeClr val="accent6"/>
                </a:gs>
              </a:gsLst>
              <a:lin ang="10800000" scaled="0"/>
            </a:gra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oup 8">
            <a:extLst>
              <a:ext uri="{FF2B5EF4-FFF2-40B4-BE49-F238E27FC236}">
                <a16:creationId xmlns:a16="http://schemas.microsoft.com/office/drawing/2014/main" id="{3C5B7647-403E-A66E-6CF4-0D3A99AA515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/>
          <p:nvPr userDrawn="1"/>
        </p:nvGrpSpPr>
        <p:grpSpPr>
          <a:xfrm rot="10800000" flipH="1">
            <a:off x="10488530" y="4210019"/>
            <a:ext cx="754139" cy="1865729"/>
            <a:chOff x="653351" y="2693558"/>
            <a:chExt cx="754139" cy="1865729"/>
          </a:xfrm>
        </p:grpSpPr>
        <p:sp>
          <p:nvSpPr>
            <p:cNvPr id="10" name="Graphic 15">
              <a:extLst>
                <a:ext uri="{FF2B5EF4-FFF2-40B4-BE49-F238E27FC236}">
                  <a16:creationId xmlns:a16="http://schemas.microsoft.com/office/drawing/2014/main" id="{E48E731E-FEF1-9C59-64B0-9CB6E885391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098137" y="2693558"/>
              <a:ext cx="128016" cy="128016"/>
            </a:xfrm>
            <a:custGeom>
              <a:avLst/>
              <a:gdLst>
                <a:gd name="connsiteX0" fmla="*/ 63857 w 127713"/>
                <a:gd name="connsiteY0" fmla="*/ 18874 h 127713"/>
                <a:gd name="connsiteX1" fmla="*/ 108839 w 127713"/>
                <a:gd name="connsiteY1" fmla="*/ 63857 h 127713"/>
                <a:gd name="connsiteX2" fmla="*/ 63857 w 127713"/>
                <a:gd name="connsiteY2" fmla="*/ 108839 h 127713"/>
                <a:gd name="connsiteX3" fmla="*/ 18874 w 127713"/>
                <a:gd name="connsiteY3" fmla="*/ 63857 h 127713"/>
                <a:gd name="connsiteX4" fmla="*/ 63857 w 127713"/>
                <a:gd name="connsiteY4" fmla="*/ 18874 h 127713"/>
                <a:gd name="connsiteX5" fmla="*/ 63857 w 127713"/>
                <a:gd name="connsiteY5" fmla="*/ 0 h 127713"/>
                <a:gd name="connsiteX6" fmla="*/ 0 w 127713"/>
                <a:gd name="connsiteY6" fmla="*/ 63857 h 127713"/>
                <a:gd name="connsiteX7" fmla="*/ 63857 w 127713"/>
                <a:gd name="connsiteY7" fmla="*/ 127713 h 127713"/>
                <a:gd name="connsiteX8" fmla="*/ 127713 w 127713"/>
                <a:gd name="connsiteY8" fmla="*/ 63857 h 127713"/>
                <a:gd name="connsiteX9" fmla="*/ 63857 w 127713"/>
                <a:gd name="connsiteY9" fmla="*/ 0 h 127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27713" h="127713">
                  <a:moveTo>
                    <a:pt x="63857" y="18874"/>
                  </a:moveTo>
                  <a:cubicBezTo>
                    <a:pt x="88700" y="18874"/>
                    <a:pt x="108839" y="39013"/>
                    <a:pt x="108839" y="63857"/>
                  </a:cubicBezTo>
                  <a:cubicBezTo>
                    <a:pt x="108839" y="88700"/>
                    <a:pt x="88700" y="108839"/>
                    <a:pt x="63857" y="108839"/>
                  </a:cubicBezTo>
                  <a:cubicBezTo>
                    <a:pt x="39013" y="108839"/>
                    <a:pt x="18874" y="88700"/>
                    <a:pt x="18874" y="63857"/>
                  </a:cubicBezTo>
                  <a:cubicBezTo>
                    <a:pt x="18898" y="39023"/>
                    <a:pt x="39023" y="18898"/>
                    <a:pt x="63857" y="18874"/>
                  </a:cubicBezTo>
                  <a:moveTo>
                    <a:pt x="63857" y="0"/>
                  </a:moveTo>
                  <a:cubicBezTo>
                    <a:pt x="28590" y="0"/>
                    <a:pt x="0" y="28590"/>
                    <a:pt x="0" y="63857"/>
                  </a:cubicBezTo>
                  <a:cubicBezTo>
                    <a:pt x="0" y="99124"/>
                    <a:pt x="28590" y="127713"/>
                    <a:pt x="63857" y="127713"/>
                  </a:cubicBezTo>
                  <a:cubicBezTo>
                    <a:pt x="99124" y="127713"/>
                    <a:pt x="127713" y="99124"/>
                    <a:pt x="127713" y="63857"/>
                  </a:cubicBezTo>
                  <a:cubicBezTo>
                    <a:pt x="127713" y="28590"/>
                    <a:pt x="99124" y="0"/>
                    <a:pt x="63857" y="0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610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1" name="Graphic 12">
              <a:extLst>
                <a:ext uri="{FF2B5EF4-FFF2-40B4-BE49-F238E27FC236}">
                  <a16:creationId xmlns:a16="http://schemas.microsoft.com/office/drawing/2014/main" id="{AFE83BB3-4D12-8E20-CA93-1834D7F0A43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1306906" y="3837599"/>
              <a:ext cx="100584" cy="100584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  <p:sp>
          <p:nvSpPr>
            <p:cNvPr id="12" name="Graphic 12">
              <a:extLst>
                <a:ext uri="{FF2B5EF4-FFF2-40B4-BE49-F238E27FC236}">
                  <a16:creationId xmlns:a16="http://schemas.microsoft.com/office/drawing/2014/main" id="{3EB1D810-BC05-6C0E-0DE4-3604EBAADCC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/>
          </p:nvSpPr>
          <p:spPr>
            <a:xfrm>
              <a:off x="653351" y="4521502"/>
              <a:ext cx="45719" cy="37785"/>
            </a:xfrm>
            <a:custGeom>
              <a:avLst/>
              <a:gdLst>
                <a:gd name="connsiteX0" fmla="*/ 91138 w 91138"/>
                <a:gd name="connsiteY0" fmla="*/ 45569 h 91138"/>
                <a:gd name="connsiteX1" fmla="*/ 45569 w 91138"/>
                <a:gd name="connsiteY1" fmla="*/ 91138 h 91138"/>
                <a:gd name="connsiteX2" fmla="*/ 0 w 91138"/>
                <a:gd name="connsiteY2" fmla="*/ 45569 h 91138"/>
                <a:gd name="connsiteX3" fmla="*/ 45569 w 91138"/>
                <a:gd name="connsiteY3" fmla="*/ 0 h 91138"/>
                <a:gd name="connsiteX4" fmla="*/ 91138 w 91138"/>
                <a:gd name="connsiteY4" fmla="*/ 45569 h 911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1138" h="91138">
                  <a:moveTo>
                    <a:pt x="91138" y="45569"/>
                  </a:moveTo>
                  <a:cubicBezTo>
                    <a:pt x="91138" y="70736"/>
                    <a:pt x="70736" y="91138"/>
                    <a:pt x="45569" y="91138"/>
                  </a:cubicBezTo>
                  <a:cubicBezTo>
                    <a:pt x="20402" y="91138"/>
                    <a:pt x="0" y="70736"/>
                    <a:pt x="0" y="45569"/>
                  </a:cubicBezTo>
                  <a:cubicBezTo>
                    <a:pt x="0" y="20402"/>
                    <a:pt x="20402" y="0"/>
                    <a:pt x="45569" y="0"/>
                  </a:cubicBezTo>
                  <a:cubicBezTo>
                    <a:pt x="70736" y="0"/>
                    <a:pt x="91138" y="20402"/>
                    <a:pt x="91138" y="45569"/>
                  </a:cubicBezTo>
                  <a:close/>
                </a:path>
              </a:pathLst>
            </a:custGeom>
            <a:solidFill>
              <a:schemeClr val="accent4">
                <a:lumMod val="60000"/>
                <a:lumOff val="40000"/>
                <a:alpha val="49071"/>
              </a:schemeClr>
            </a:solidFill>
            <a:ln w="422" cap="flat">
              <a:noFill/>
              <a:prstDash val="solid"/>
              <a:miter/>
            </a:ln>
          </p:spPr>
          <p:txBody>
            <a:bodyPr rtlCol="0" anchor="ctr">
              <a:noAutofit/>
            </a:bodyPr>
            <a:lstStyle/>
            <a:p>
              <a:endParaRPr lang="en-US" dirty="0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F8070BB-B3B5-3A8A-2466-D661C741794F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41680" y="430482"/>
            <a:ext cx="10500989" cy="1327464"/>
          </a:xfrm>
        </p:spPr>
        <p:txBody>
          <a:bodyPr anchor="b">
            <a:noAutofit/>
          </a:bodyPr>
          <a:lstStyle>
            <a:lvl1pPr algn="l">
              <a:defRPr sz="3200" cap="all" spc="0" baseline="0">
                <a:solidFill>
                  <a:schemeClr val="accent3">
                    <a:lumMod val="75000"/>
                  </a:schemeClr>
                </a:solidFill>
              </a:defRPr>
            </a:lvl1pPr>
          </a:lstStyle>
          <a:p>
            <a:r>
              <a:rPr lang="en-US" dirty="0"/>
              <a:t>Click to add title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A2003C5A-BF21-DE87-0ED1-3E2D0F32B5D8}"/>
              </a:ext>
            </a:extLst>
          </p:cNvPr>
          <p:cNvSpPr>
            <a:spLocks noGrp="1"/>
          </p:cNvSpPr>
          <p:nvPr>
            <p:ph sz="quarter" idx="35" hasCustomPrompt="1"/>
          </p:nvPr>
        </p:nvSpPr>
        <p:spPr>
          <a:xfrm>
            <a:off x="807038" y="2465539"/>
            <a:ext cx="3774587" cy="3723753"/>
          </a:xfrm>
        </p:spPr>
        <p:txBody>
          <a:bodyPr/>
          <a:lstStyle>
            <a:lvl1pPr marL="342900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eriod"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62636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eriod"/>
              <a:defRPr sz="1800" spc="0">
                <a:solidFill>
                  <a:schemeClr val="bg1"/>
                </a:solidFill>
                <a:latin typeface="+mn-lt"/>
              </a:defRPr>
            </a:lvl2pPr>
            <a:lvl3pPr marL="918972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rabicParenR"/>
              <a:defRPr sz="1800" spc="0">
                <a:solidFill>
                  <a:schemeClr val="bg1"/>
                </a:solidFill>
                <a:latin typeface="+mn-lt"/>
              </a:defRPr>
            </a:lvl3pPr>
            <a:lvl4pPr marL="1209294" indent="-34290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+mj-lt"/>
              <a:buAutoNum type="alphaLcParenR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9" name="Content Placeholder 4">
            <a:extLst>
              <a:ext uri="{FF2B5EF4-FFF2-40B4-BE49-F238E27FC236}">
                <a16:creationId xmlns:a16="http://schemas.microsoft.com/office/drawing/2014/main" id="{39870F08-C2AE-9AF7-58DE-EEA8A48BEDA9}"/>
              </a:ext>
            </a:extLst>
          </p:cNvPr>
          <p:cNvSpPr>
            <a:spLocks noGrp="1"/>
          </p:cNvSpPr>
          <p:nvPr>
            <p:ph sz="quarter" idx="36" hasCustomPrompt="1"/>
          </p:nvPr>
        </p:nvSpPr>
        <p:spPr>
          <a:xfrm>
            <a:off x="4927600" y="2465539"/>
            <a:ext cx="6315069" cy="3723753"/>
          </a:xfrm>
        </p:spPr>
        <p:txBody>
          <a:bodyPr/>
          <a:lstStyle>
            <a:lvl1pPr marL="0" indent="0">
              <a:lnSpc>
                <a:spcPct val="120000"/>
              </a:lnSpc>
              <a:spcBef>
                <a:spcPts val="1000"/>
              </a:spcBef>
              <a:buClr>
                <a:schemeClr val="accent6"/>
              </a:buClr>
              <a:buFont typeface="Arial" panose="020B0604020202020204" pitchFamily="34" charset="0"/>
              <a:buNone/>
              <a:defRPr sz="1800" spc="0" baseline="0">
                <a:solidFill>
                  <a:schemeClr val="bg1"/>
                </a:solidFill>
                <a:latin typeface="+mn-lt"/>
              </a:defRPr>
            </a:lvl1pPr>
            <a:lvl2pPr marL="283464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2pPr>
            <a:lvl3pPr marL="566928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3pPr>
            <a:lvl4pPr marL="859536" indent="-285750">
              <a:lnSpc>
                <a:spcPct val="120000"/>
              </a:lnSpc>
              <a:spcBef>
                <a:spcPts val="1000"/>
              </a:spcBef>
              <a:buClr>
                <a:schemeClr val="accent3">
                  <a:lumMod val="75000"/>
                </a:schemeClr>
              </a:buClr>
              <a:buFont typeface="Arial" panose="020B0604020202020204" pitchFamily="34" charset="0"/>
              <a:buChar char="•"/>
              <a:defRPr sz="1800" spc="0">
                <a:solidFill>
                  <a:schemeClr val="bg1"/>
                </a:solidFill>
                <a:latin typeface="+mn-lt"/>
              </a:defRPr>
            </a:lvl4pPr>
          </a:lstStyle>
          <a:p>
            <a:pPr lvl="0"/>
            <a:r>
              <a:rPr lang="en-US" dirty="0"/>
              <a:t>Click to add content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</p:txBody>
      </p:sp>
      <p:sp>
        <p:nvSpPr>
          <p:cNvPr id="15" name="Footer Placeholder 4">
            <a:extLst>
              <a:ext uri="{FF2B5EF4-FFF2-40B4-BE49-F238E27FC236}">
                <a16:creationId xmlns:a16="http://schemas.microsoft.com/office/drawing/2014/main" id="{B02A6961-FD29-3446-6A70-B0D4EE5D14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36405" y="6237287"/>
            <a:ext cx="4114800" cy="365125"/>
          </a:xfrm>
        </p:spPr>
        <p:txBody>
          <a:bodyPr>
            <a:noAutofit/>
          </a:bodyPr>
          <a:lstStyle>
            <a:lvl1pPr algn="l">
              <a:defRPr sz="1200" spc="0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16" name="Slide Number Placeholder 5">
            <a:extLst>
              <a:ext uri="{FF2B5EF4-FFF2-40B4-BE49-F238E27FC236}">
                <a16:creationId xmlns:a16="http://schemas.microsoft.com/office/drawing/2014/main" id="{68477A85-1CCD-1BF5-8FF0-11B80AE2F6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>
            <a:noAutofit/>
          </a:bodyPr>
          <a:lstStyle>
            <a:lvl1pPr>
              <a:defRPr sz="1200">
                <a:solidFill>
                  <a:schemeClr val="bg1"/>
                </a:solidFill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66222750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tx1"/>
            </a:gs>
            <a:gs pos="99000">
              <a:srgbClr val="05202E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C3EA418-19D1-0D4D-BE52-40A86E32FB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12BAE0C-5187-A64D-A481-E6924567035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759C05-48F5-9346-8256-5B61C6990EC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175D63-7351-9C4A-AEE0-10E27B3B645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r>
              <a:rPr lang="en-US" dirty="0"/>
              <a:t>Presentation title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0889F-2BBA-5F45-95BC-BEA66881675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>
              <a:defRPr sz="1200">
                <a:solidFill>
                  <a:schemeClr val="bg1"/>
                </a:solidFill>
                <a:latin typeface="+mj-lt"/>
                <a:cs typeface="Biome" panose="020B0503030204020804" pitchFamily="34" charset="0"/>
              </a:defRPr>
            </a:lvl1pPr>
          </a:lstStyle>
          <a:p>
            <a:fld id="{FE024F78-56A6-7740-B68D-8D4D026EDF3F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6931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7" r:id="rId1"/>
    <p:sldLayoutId id="2147483679" r:id="rId2"/>
    <p:sldLayoutId id="2147483669" r:id="rId3"/>
    <p:sldLayoutId id="2147483672" r:id="rId4"/>
    <p:sldLayoutId id="2147483673" r:id="rId5"/>
    <p:sldLayoutId id="2147483674" r:id="rId6"/>
    <p:sldLayoutId id="2147483671" r:id="rId7"/>
    <p:sldLayoutId id="2147483675" r:id="rId8"/>
    <p:sldLayoutId id="2147483676" r:id="rId9"/>
    <p:sldLayoutId id="2147483670" r:id="rId10"/>
    <p:sldLayoutId id="2147483677" r:id="rId11"/>
    <p:sldLayoutId id="2147483678" r:id="rId12"/>
    <p:sldLayoutId id="2147483664" r:id="rId13"/>
    <p:sldLayoutId id="2147483663" r:id="rId1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300" baseline="0">
          <a:solidFill>
            <a:schemeClr val="bg1"/>
          </a:solidFill>
          <a:latin typeface="+mj-lt"/>
          <a:ea typeface="+mj-ea"/>
          <a:cs typeface="Biome" panose="020B0503030204020804" pitchFamily="34" charset="0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chemeClr val="accent3"/>
          </a:solidFill>
          <a:latin typeface="+mj-lt"/>
          <a:ea typeface="+mn-ea"/>
          <a:cs typeface="Biome" panose="020B0503030204020804" pitchFamily="34" charset="0"/>
        </a:defRPr>
      </a:lvl1pPr>
      <a:lvl2pPr marL="8001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257300" indent="-34290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573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114550" indent="-285750" algn="l" defTabSz="914400" rtl="0" eaLnBrk="1" latinLnBrk="0" hangingPunct="1">
        <a:lnSpc>
          <a:spcPct val="90000"/>
        </a:lnSpc>
        <a:spcBef>
          <a:spcPts val="500"/>
        </a:spcBef>
        <a:buClr>
          <a:schemeClr val="accent6"/>
        </a:buClr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mailto:successcoaching@wcupa.edu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0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gif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gif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gif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>
            <a:extLst>
              <a:ext uri="{FF2B5EF4-FFF2-40B4-BE49-F238E27FC236}">
                <a16:creationId xmlns:a16="http://schemas.microsoft.com/office/drawing/2014/main" id="{997874EA-2F67-60CD-631F-5A787057F8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4799"/>
            <a:ext cx="12191998" cy="3215641"/>
          </a:xfrm>
        </p:spPr>
        <p:txBody>
          <a:bodyPr anchor="b"/>
          <a:lstStyle/>
          <a:p>
            <a:r>
              <a:rPr lang="en-US" dirty="0"/>
              <a:t>Reducing stress &amp; anxiety</a:t>
            </a:r>
          </a:p>
        </p:txBody>
      </p:sp>
      <p:sp>
        <p:nvSpPr>
          <p:cNvPr id="9" name="Subtitle 3">
            <a:extLst>
              <a:ext uri="{FF2B5EF4-FFF2-40B4-BE49-F238E27FC236}">
                <a16:creationId xmlns:a16="http://schemas.microsoft.com/office/drawing/2014/main" id="{2981AB9E-AF0F-CAD0-2DD2-D640FB871E6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" y="3670628"/>
            <a:ext cx="12191997" cy="2577772"/>
          </a:xfrm>
        </p:spPr>
        <p:txBody>
          <a:bodyPr/>
          <a:lstStyle/>
          <a:p>
            <a:r>
              <a:rPr lang="en-US" dirty="0"/>
              <a:t>Success coaching </a:t>
            </a:r>
          </a:p>
          <a:p>
            <a:r>
              <a:rPr lang="en-US" dirty="0"/>
              <a:t>Academic success workshop </a:t>
            </a:r>
          </a:p>
        </p:txBody>
      </p:sp>
    </p:spTree>
    <p:extLst>
      <p:ext uri="{BB962C8B-B14F-4D97-AF65-F5344CB8AC3E}">
        <p14:creationId xmlns:p14="http://schemas.microsoft.com/office/powerpoint/2010/main" val="249803146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827182EC-4B83-A9EC-47DB-C19B95E1BF3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pPr algn="ctr"/>
            <a:r>
              <a:rPr lang="en-US" sz="2800" dirty="0"/>
              <a:t>How do you deal with stress and anxiety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C87A5E-8245-1500-9943-09C7C5B37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10</a:t>
            </a:fld>
            <a:endParaRPr lang="en-US" dirty="0"/>
          </a:p>
        </p:txBody>
      </p:sp>
      <p:pic>
        <p:nvPicPr>
          <p:cNvPr id="8" name="Picture 7" descr="A 3d figure with a question mark&#10;&#10;Description automatically generated">
            <a:extLst>
              <a:ext uri="{FF2B5EF4-FFF2-40B4-BE49-F238E27FC236}">
                <a16:creationId xmlns:a16="http://schemas.microsoft.com/office/drawing/2014/main" id="{18789AA2-14E0-81FA-A710-7F83DDF36D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99503" y="3679723"/>
            <a:ext cx="4063181" cy="2546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217099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DCB312B-23FE-0BC3-E716-C0A3B0831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anchor="b">
            <a:normAutofit/>
          </a:bodyPr>
          <a:lstStyle/>
          <a:p>
            <a:r>
              <a:rPr lang="en-US" dirty="0"/>
              <a:t>                                         </a:t>
            </a:r>
            <a:r>
              <a:rPr lang="en-US" sz="4000" dirty="0"/>
              <a:t>Thank you</a:t>
            </a:r>
          </a:p>
        </p:txBody>
      </p:sp>
      <p:sp>
        <p:nvSpPr>
          <p:cNvPr id="9" name="Table Placeholder 8">
            <a:extLst>
              <a:ext uri="{FF2B5EF4-FFF2-40B4-BE49-F238E27FC236}">
                <a16:creationId xmlns:a16="http://schemas.microsoft.com/office/drawing/2014/main" id="{3BE15B03-C1B6-5486-983F-04976333D42D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1233991" y="2189643"/>
            <a:ext cx="10187567" cy="4200647"/>
          </a:xfrm>
        </p:spPr>
        <p:txBody>
          <a:bodyPr/>
          <a:lstStyle/>
          <a:p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Google Sans"/>
                <a:ea typeface="Calibri" panose="020F0502020204030204" pitchFamily="34" charset="0"/>
                <a:cs typeface="Calibri" panose="020F0502020204030204" pitchFamily="34" charset="0"/>
              </a:rPr>
              <a:t>For </a:t>
            </a:r>
            <a:r>
              <a:rPr lang="en-US" sz="3600" b="0" i="0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  <a:ea typeface="Calibri" panose="020F0502020204030204" pitchFamily="34" charset="0"/>
                <a:cs typeface="Calibri" panose="020F0502020204030204" pitchFamily="34" charset="0"/>
              </a:rPr>
              <a:t>more assistance with dealing with stress and anxiety, Schedule an appointment with a Success Coach.</a:t>
            </a:r>
          </a:p>
          <a:p>
            <a:endParaRPr lang="en-US" sz="36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algn="l" rtl="0" fontAlgn="base"/>
            <a:r>
              <a:rPr lang="en-US" sz="3600" b="0" i="0" u="none" strike="noStrike" dirty="0">
                <a:solidFill>
                  <a:srgbClr val="4BACC6"/>
                </a:solidFill>
                <a:effectLst/>
                <a:latin typeface="Google Sans"/>
              </a:rPr>
              <a:t>220 Lawrence Center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Google Sans"/>
              </a:rPr>
              <a:t>​</a:t>
            </a:r>
            <a:endParaRPr lang="en-US" sz="4800" b="0" i="0" dirty="0">
              <a:solidFill>
                <a:srgbClr val="000000"/>
              </a:solidFill>
              <a:effectLst/>
              <a:latin typeface="Google Sans"/>
            </a:endParaRPr>
          </a:p>
          <a:p>
            <a:pPr algn="l" rtl="0" fontAlgn="base"/>
            <a:r>
              <a:rPr lang="en-US" sz="3600" b="0" i="0" u="none" strike="noStrike" dirty="0">
                <a:solidFill>
                  <a:srgbClr val="4BACC6"/>
                </a:solidFill>
                <a:effectLst/>
                <a:latin typeface="Google Sans"/>
              </a:rPr>
              <a:t>Phone: (610) 436-1067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Google Sans"/>
              </a:rPr>
              <a:t>​</a:t>
            </a:r>
            <a:endParaRPr lang="en-US" sz="4800" b="0" i="0" dirty="0">
              <a:solidFill>
                <a:srgbClr val="000000"/>
              </a:solidFill>
              <a:effectLst/>
              <a:latin typeface="Google Sans"/>
            </a:endParaRPr>
          </a:p>
          <a:p>
            <a:pPr algn="l" rtl="0" fontAlgn="base"/>
            <a:r>
              <a:rPr lang="en-US" sz="3600" b="0" i="0" u="none" strike="noStrike" dirty="0">
                <a:solidFill>
                  <a:srgbClr val="4BACC6"/>
                </a:solidFill>
                <a:effectLst/>
                <a:latin typeface="Google Sans"/>
              </a:rPr>
              <a:t>Email: </a:t>
            </a:r>
            <a:r>
              <a:rPr lang="en-US" sz="3600" b="0" i="0" u="sng" strike="noStrike" dirty="0">
                <a:solidFill>
                  <a:srgbClr val="FFFFFF"/>
                </a:solidFill>
                <a:effectLst/>
                <a:latin typeface="Google Sans"/>
                <a:hlinkClick r:id="rId3"/>
              </a:rPr>
              <a:t>successcoaching@wcupa.edu</a:t>
            </a:r>
            <a:r>
              <a:rPr lang="en-US" sz="3600" b="0" i="0" dirty="0">
                <a:solidFill>
                  <a:srgbClr val="000000"/>
                </a:solidFill>
                <a:effectLst/>
                <a:latin typeface="Google Sans"/>
              </a:rPr>
              <a:t>​</a:t>
            </a:r>
            <a:endParaRPr lang="en-US" sz="4800" b="0" i="0" dirty="0">
              <a:solidFill>
                <a:srgbClr val="000000"/>
              </a:solidFill>
              <a:effectLst/>
              <a:latin typeface="Google Sans"/>
            </a:endParaRPr>
          </a:p>
          <a:p>
            <a:endParaRPr lang="en-US" sz="60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b="0" i="0" dirty="0">
                <a:solidFill>
                  <a:schemeClr val="accent3">
                    <a:lumMod val="50000"/>
                  </a:schemeClr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​</a:t>
            </a:r>
          </a:p>
          <a:p>
            <a:endParaRPr lang="en-US" sz="36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0" i="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dirty="0">
              <a:solidFill>
                <a:schemeClr val="accent3">
                  <a:lumMod val="5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600" b="0" i="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                                                </a:t>
            </a:r>
            <a:endParaRPr lang="en-US" sz="3600" b="0" i="0" dirty="0">
              <a:solidFill>
                <a:schemeClr val="accent3">
                  <a:lumMod val="50000"/>
                </a:schemeClr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3600" dirty="0">
                <a:solidFill>
                  <a:schemeClr val="accent3">
                    <a:lumMod val="50000"/>
                  </a:scheme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   </a:t>
            </a:r>
          </a:p>
        </p:txBody>
      </p:sp>
      <p:sp>
        <p:nvSpPr>
          <p:cNvPr id="4" name="Slide Number Placeholder 3" hidden="1">
            <a:extLst>
              <a:ext uri="{FF2B5EF4-FFF2-40B4-BE49-F238E27FC236}">
                <a16:creationId xmlns:a16="http://schemas.microsoft.com/office/drawing/2014/main" id="{636FE6A7-C7B4-09C1-7060-EC7416B1B2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11</a:t>
            </a:fld>
            <a:endParaRPr lang="en-US"/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C7ED0ACC-1B9B-6949-C293-60CD0C7A6931}"/>
              </a:ext>
            </a:extLst>
          </p:cNvPr>
          <p:cNvSpPr>
            <a:spLocks noGrp="1"/>
          </p:cNvSpPr>
          <p:nvPr>
            <p:ph type="subTitle" idx="4294967295"/>
          </p:nvPr>
        </p:nvSpPr>
        <p:spPr>
          <a:xfrm>
            <a:off x="0" y="3962400"/>
            <a:ext cx="6327775" cy="2652713"/>
          </a:xfrm>
        </p:spPr>
        <p:txBody>
          <a:bodyPr>
            <a:normAutofit/>
          </a:bodyPr>
          <a:lstStyle/>
          <a:p>
            <a:endParaRPr lang="en-US" dirty="0"/>
          </a:p>
          <a:p>
            <a:endParaRPr lang="en-US" dirty="0"/>
          </a:p>
        </p:txBody>
      </p:sp>
      <p:pic>
        <p:nvPicPr>
          <p:cNvPr id="3" name="Picture 2" descr="A qr code with a white background">
            <a:extLst>
              <a:ext uri="{FF2B5EF4-FFF2-40B4-BE49-F238E27FC236}">
                <a16:creationId xmlns:a16="http://schemas.microsoft.com/office/drawing/2014/main" id="{260A367D-C8C6-716B-7AF6-C9384C160D5D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836572" y="3820369"/>
            <a:ext cx="2338552" cy="23385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8631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 Placeholder 3">
            <a:extLst>
              <a:ext uri="{FF2B5EF4-FFF2-40B4-BE49-F238E27FC236}">
                <a16:creationId xmlns:a16="http://schemas.microsoft.com/office/drawing/2014/main" id="{F1239C0E-3F39-787D-0FC3-6B7C9BA37E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2048" y="727299"/>
            <a:ext cx="4960830" cy="2785158"/>
          </a:xfrm>
        </p:spPr>
        <p:txBody>
          <a:bodyPr anchor="b">
            <a:norm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Anxiety?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What is stress?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Dangers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source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Final tips &amp; takeaways</a:t>
            </a:r>
          </a:p>
        </p:txBody>
      </p:sp>
      <p:sp>
        <p:nvSpPr>
          <p:cNvPr id="7" name="Title 6">
            <a:extLst>
              <a:ext uri="{FF2B5EF4-FFF2-40B4-BE49-F238E27FC236}">
                <a16:creationId xmlns:a16="http://schemas.microsoft.com/office/drawing/2014/main" id="{1A2458FF-0D0C-4ACC-C6FB-103BC0BADCC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974" y="346445"/>
            <a:ext cx="4958081" cy="858785"/>
          </a:xfrm>
        </p:spPr>
        <p:txBody>
          <a:bodyPr>
            <a:normAutofit/>
          </a:bodyPr>
          <a:lstStyle/>
          <a:p>
            <a:r>
              <a:rPr lang="en-US" dirty="0"/>
              <a:t>Agenda</a:t>
            </a:r>
          </a:p>
        </p:txBody>
      </p:sp>
      <p:pic>
        <p:nvPicPr>
          <p:cNvPr id="33" name="Video 32" descr="Clear Chess Pieces">
            <a:extLst>
              <a:ext uri="{FF2B5EF4-FFF2-40B4-BE49-F238E27FC236}">
                <a16:creationId xmlns:a16="http://schemas.microsoft.com/office/drawing/2014/main" id="{73131094-8241-C185-3AC1-5A2C1765AC6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rcRect l="9072" r="42380" b="-1"/>
          <a:stretch/>
        </p:blipFill>
        <p:spPr>
          <a:xfrm>
            <a:off x="6497638" y="336550"/>
            <a:ext cx="5322887" cy="6184900"/>
          </a:xfrm>
          <a:prstGeom prst="rect">
            <a:avLst/>
          </a:prstGeom>
          <a:noFill/>
        </p:spPr>
      </p:pic>
      <p:sp>
        <p:nvSpPr>
          <p:cNvPr id="37" name="Slide Number Placeholder 4">
            <a:extLst>
              <a:ext uri="{FF2B5EF4-FFF2-40B4-BE49-F238E27FC236}">
                <a16:creationId xmlns:a16="http://schemas.microsoft.com/office/drawing/2014/main" id="{521A482F-3ADC-E062-B188-095F6C06C2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140971" y="6226198"/>
            <a:ext cx="2743200" cy="365125"/>
          </a:xfrm>
        </p:spPr>
        <p:txBody>
          <a:bodyPr/>
          <a:lstStyle/>
          <a:p>
            <a:pPr>
              <a:spcAft>
                <a:spcPts val="600"/>
              </a:spcAft>
            </a:pPr>
            <a:fld id="{FE024F78-56A6-7740-B68D-8D4D026EDF3F}" type="slidenum">
              <a:rPr lang="en-US" smtClean="0"/>
              <a:pPr>
                <a:spcAft>
                  <a:spcPts val="600"/>
                </a:spcAft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0159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010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video>
              <p:cMediaNode mute="1">
                <p:cTn id="12" repeatCount="indefinite" fill="hold" display="0">
                  <p:stCondLst>
                    <p:cond delay="indefinite"/>
                  </p:stCondLst>
                </p:cTn>
                <p:tgtEl>
                  <p:spTgt spid="33"/>
                </p:tgtEl>
              </p:cMediaNode>
            </p:vide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D79870-FEB0-D4EC-3453-D78FFE39D2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for college Students  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5060F483-A081-C4C0-E4A0-0231B980A226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99090" y="2140652"/>
            <a:ext cx="10515600" cy="3478212"/>
          </a:xfrm>
        </p:spPr>
        <p:txBody>
          <a:bodyPr/>
          <a:lstStyle/>
          <a:p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Finances </a:t>
            </a:r>
            <a:r>
              <a:rPr lang="en-US" sz="2000" b="1" i="0" u="none" strike="noStrike" dirty="0">
                <a:solidFill>
                  <a:schemeClr val="accent3">
                    <a:lumMod val="50000"/>
                  </a:schemeClr>
                </a:solidFill>
                <a:effectLst/>
                <a:latin typeface="Arial" panose="020B0604020202020204" pitchFamily="34" charset="0"/>
              </a:rPr>
              <a:t>                              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  <a:latin typeface="Arial" panose="020B0604020202020204" pitchFamily="34" charset="0"/>
              </a:rPr>
              <a:t> Academic</a:t>
            </a:r>
            <a:r>
              <a:rPr lang="en-US" sz="2000" b="1" dirty="0">
                <a:solidFill>
                  <a:schemeClr val="accent3">
                    <a:lumMod val="50000"/>
                  </a:schemeClr>
                </a:solidFill>
              </a:rPr>
              <a:t>                                               Family </a:t>
            </a:r>
          </a:p>
          <a:p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Paying for school                         Heavy workload                                     Expectations</a:t>
            </a:r>
          </a:p>
          <a:p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Housing                                       Struggling with subjects                       Issues at home</a:t>
            </a:r>
          </a:p>
          <a:p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Cost of living </a:t>
            </a:r>
            <a:r>
              <a:rPr lang="en-US" b="1" dirty="0">
                <a:solidFill>
                  <a:schemeClr val="accent3">
                    <a:lumMod val="50000"/>
                  </a:schemeClr>
                </a:solidFill>
              </a:rPr>
              <a:t>                          </a:t>
            </a:r>
            <a:r>
              <a:rPr lang="en-US" sz="1800" dirty="0">
                <a:solidFill>
                  <a:schemeClr val="accent3">
                    <a:lumMod val="50000"/>
                  </a:schemeClr>
                </a:solidFill>
              </a:rPr>
              <a:t>Test                                                      Traumatic moments</a:t>
            </a:r>
            <a:endParaRPr lang="en-US" b="1" dirty="0">
              <a:solidFill>
                <a:schemeClr val="accent3">
                  <a:lumMod val="50000"/>
                </a:schemeClr>
              </a:solidFill>
            </a:endParaRPr>
          </a:p>
          <a:p>
            <a:r>
              <a:rPr lang="en-US" dirty="0"/>
              <a:t>                                        </a:t>
            </a:r>
            <a:r>
              <a:rPr lang="en-US" sz="1800" dirty="0"/>
              <a:t>Finals </a:t>
            </a:r>
            <a:br>
              <a:rPr lang="en-US" dirty="0"/>
            </a:br>
            <a:r>
              <a:rPr 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DBBB46-241E-C5B1-1A1B-EEFA1EB2EF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3</a:t>
            </a:fld>
            <a:endParaRPr lang="en-US" dirty="0"/>
          </a:p>
        </p:txBody>
      </p:sp>
      <p:pic>
        <p:nvPicPr>
          <p:cNvPr id="8" name="Picture 7" descr="A stack of money and coins&#10;&#10;Description automatically generated">
            <a:extLst>
              <a:ext uri="{FF2B5EF4-FFF2-40B4-BE49-F238E27FC236}">
                <a16:creationId xmlns:a16="http://schemas.microsoft.com/office/drawing/2014/main" id="{2959D72E-48E2-8E2C-1C89-7B71FA61B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7829" y="4901609"/>
            <a:ext cx="2143125" cy="1664874"/>
          </a:xfrm>
          <a:prstGeom prst="rect">
            <a:avLst/>
          </a:prstGeom>
        </p:spPr>
      </p:pic>
      <p:pic>
        <p:nvPicPr>
          <p:cNvPr id="10" name="Picture 9" descr="A child reading a book at a desk&#10;&#10;Description automatically generated">
            <a:extLst>
              <a:ext uri="{FF2B5EF4-FFF2-40B4-BE49-F238E27FC236}">
                <a16:creationId xmlns:a16="http://schemas.microsoft.com/office/drawing/2014/main" id="{517A31E5-7530-3E83-71C3-DC5D49B272B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04990" y="4830386"/>
            <a:ext cx="2143125" cy="1736097"/>
          </a:xfrm>
          <a:prstGeom prst="rect">
            <a:avLst/>
          </a:prstGeom>
        </p:spPr>
      </p:pic>
      <p:pic>
        <p:nvPicPr>
          <p:cNvPr id="12" name="Picture 11" descr="A group of people holding a sign&#10;&#10;Description automatically generated">
            <a:extLst>
              <a:ext uri="{FF2B5EF4-FFF2-40B4-BE49-F238E27FC236}">
                <a16:creationId xmlns:a16="http://schemas.microsoft.com/office/drawing/2014/main" id="{6E86C378-FEBB-7EE4-942D-87B48E23C2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58488" y="4736819"/>
            <a:ext cx="2743200" cy="18296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656720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5E44E70D-6927-FFBA-E028-45DD8A6FD6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/>
              <a:t>Stress-</a:t>
            </a:r>
            <a:r>
              <a:rPr lang="en-US" sz="2800" b="0" i="0" dirty="0">
                <a:solidFill>
                  <a:srgbClr val="3C4245"/>
                </a:solidFill>
                <a:effectLst/>
                <a:latin typeface="Noto Sans" panose="020B0502040504020204" pitchFamily="34" charset="0"/>
              </a:rPr>
              <a:t> </a:t>
            </a:r>
            <a:r>
              <a:rPr lang="en-US" sz="2800" b="0" i="0" dirty="0">
                <a:solidFill>
                  <a:schemeClr val="accent3"/>
                </a:solidFill>
                <a:effectLst/>
                <a:latin typeface="Noto Sans" panose="020B0502040504020204" pitchFamily="34" charset="0"/>
              </a:rPr>
              <a:t>a state of worry or mental tension caused by a difficult situation. </a:t>
            </a:r>
            <a:endParaRPr lang="en-US" sz="2800" dirty="0"/>
          </a:p>
        </p:txBody>
      </p:sp>
      <p:sp>
        <p:nvSpPr>
          <p:cNvPr id="7" name="Table Placeholder 6">
            <a:extLst>
              <a:ext uri="{FF2B5EF4-FFF2-40B4-BE49-F238E27FC236}">
                <a16:creationId xmlns:a16="http://schemas.microsoft.com/office/drawing/2014/main" id="{42E46E01-8F9B-F5D5-2738-DB462DC8F135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61405" y="2312444"/>
            <a:ext cx="10515600" cy="3478212"/>
          </a:xfrm>
        </p:spPr>
        <p:txBody>
          <a:bodyPr/>
          <a:lstStyle/>
          <a:p>
            <a:r>
              <a:rPr lang="en-US" dirty="0"/>
              <a:t>Stressed out Symptoms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oogle Sans"/>
              </a:rPr>
              <a:t>Difficulty breathing.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oogle Sans"/>
              </a:rPr>
              <a:t>Panic attacks.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oogle Sans"/>
              </a:rPr>
              <a:t>Blurred eyesight or sore eyes.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oogle Sans"/>
              </a:rPr>
              <a:t>Sleep problems.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oogle Sans"/>
              </a:rPr>
              <a:t>Fatigue.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oogle Sans"/>
              </a:rPr>
              <a:t>Muscle aches and headaches.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oogle Sans"/>
              </a:rPr>
              <a:t>Chest pains and high blood pressure.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800" b="0" i="0" dirty="0">
                <a:effectLst/>
                <a:latin typeface="Google Sans"/>
              </a:rPr>
              <a:t>Indigestion or heartburn.</a:t>
            </a:r>
          </a:p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07FD34A-E2E5-0D51-958A-264DC3324D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50E736BF-CC07-B0B9-2EEC-58D22D4205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58595" y="3108960"/>
            <a:ext cx="4572000" cy="34216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440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64D3BE-0536-C113-86E0-935733EF15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Dangers 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2C3DF4FE-D4D1-B7D5-CDAF-34E73DF4D4CE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416812" y="2199021"/>
            <a:ext cx="10515600" cy="3478212"/>
          </a:xfrm>
        </p:spPr>
        <p:txBody>
          <a:bodyPr/>
          <a:lstStyle/>
          <a:p>
            <a:pPr algn="l" fontAlgn="ctr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Mental health</a:t>
            </a:r>
            <a:r>
              <a:rPr lang="en-US" sz="1600" b="0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: Stress can lead to anxiety, depression, and other mental health issues. </a:t>
            </a: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Academic performance</a:t>
            </a:r>
            <a:r>
              <a:rPr lang="en-US" sz="1600" b="0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: Stress can reduce motivation, impact academic achievement, and increase the likelihood of dropping out. </a:t>
            </a: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Physical health</a:t>
            </a:r>
            <a:r>
              <a:rPr lang="en-US" sz="1600" b="0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: Stress can cause physical health problems like stomachaches, headaches, chest pain, and shortness of breath. </a:t>
            </a: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Substance abuse</a:t>
            </a:r>
            <a:r>
              <a:rPr lang="en-US" sz="1600" b="0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: Stress can lead to substance abuse as a way to cope. </a:t>
            </a:r>
          </a:p>
          <a:p>
            <a:pPr algn="l" fontAlgn="ctr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Sleep disorders</a:t>
            </a:r>
            <a:r>
              <a:rPr lang="en-US" sz="1600" b="0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: Stress can cause sleep disturbances, such as difficulty sleeping or sleeping too much. 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1600" b="1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Eating disorders</a:t>
            </a:r>
            <a:r>
              <a:rPr lang="en-US" sz="1600" b="0" i="0" dirty="0">
                <a:solidFill>
                  <a:schemeClr val="accent3">
                    <a:lumMod val="50000"/>
                  </a:schemeClr>
                </a:solidFill>
                <a:effectLst/>
                <a:latin typeface="Google Sans"/>
              </a:rPr>
              <a:t>: Stress can lead to binge-related eating disorders, where students overeat or consume unhealthy food to cope with intense feeling</a:t>
            </a:r>
          </a:p>
          <a:p>
            <a:pPr algn="l"/>
            <a:endParaRPr lang="en-US" sz="2000" b="0" i="0" dirty="0">
              <a:effectLst/>
              <a:latin typeface="Google Sans"/>
            </a:endParaRP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254026A-41A4-4D38-B940-0A22118BFD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5</a:t>
            </a:fld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E419C6A-1B6D-007E-7AFF-172E1880F5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500729" y="4682861"/>
            <a:ext cx="3265453" cy="1795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871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8C979530-F0DE-E442-DA42-D8B8A8F257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Anxiety- </a:t>
            </a:r>
            <a:r>
              <a:rPr lang="en-US" b="0" i="0" dirty="0">
                <a:solidFill>
                  <a:srgbClr val="EEF0FF"/>
                </a:solidFill>
                <a:effectLst/>
                <a:latin typeface="Google Sans"/>
              </a:rPr>
              <a:t> </a:t>
            </a:r>
            <a:r>
              <a:rPr lang="en-US" dirty="0"/>
              <a:t>a feeling of fear, dread, or uneasiness that can be mild or severe  </a:t>
            </a:r>
          </a:p>
        </p:txBody>
      </p:sp>
      <p:sp>
        <p:nvSpPr>
          <p:cNvPr id="22" name="Table Placeholder 21">
            <a:extLst>
              <a:ext uri="{FF2B5EF4-FFF2-40B4-BE49-F238E27FC236}">
                <a16:creationId xmlns:a16="http://schemas.microsoft.com/office/drawing/2014/main" id="{E8AFFB85-C7CD-381A-76EC-7BC774A6B8BF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r>
              <a:rPr lang="en-US" sz="2000" dirty="0"/>
              <a:t>Symptoms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Google Sans"/>
              </a:rPr>
              <a:t>Sweating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Google Sans"/>
              </a:rPr>
              <a:t>Feeling restless or tense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Google Sans"/>
              </a:rPr>
              <a:t>Having a rapid heartbeat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Google Sans"/>
              </a:rPr>
              <a:t>Trouble concentrating or making decisions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Google Sans"/>
              </a:rPr>
              <a:t>Experiencing nausea or abdominal distress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sz="2000" b="0" i="0" dirty="0">
                <a:effectLst/>
                <a:latin typeface="Google Sans"/>
              </a:rPr>
              <a:t>Having a sense of impending danger, panic, or doom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1B8B6D-7D8A-D549-961D-A6B04E6D6E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6</a:t>
            </a:fld>
            <a:endParaRPr lang="en-US" dirty="0"/>
          </a:p>
        </p:txBody>
      </p:sp>
      <p:pic>
        <p:nvPicPr>
          <p:cNvPr id="26" name="Picture 25" descr="A cartoon character with orange hair&#10;&#10;Description automatically generated">
            <a:extLst>
              <a:ext uri="{FF2B5EF4-FFF2-40B4-BE49-F238E27FC236}">
                <a16:creationId xmlns:a16="http://schemas.microsoft.com/office/drawing/2014/main" id="{48932D1C-D400-B44F-5405-53793C36B6A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33903" y="4016189"/>
            <a:ext cx="5150268" cy="2575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70228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E39C856-555C-C160-B366-71D9D10ADB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Dangers </a:t>
            </a:r>
          </a:p>
        </p:txBody>
      </p:sp>
      <p:sp>
        <p:nvSpPr>
          <p:cNvPr id="6" name="Table Placeholder 5">
            <a:extLst>
              <a:ext uri="{FF2B5EF4-FFF2-40B4-BE49-F238E27FC236}">
                <a16:creationId xmlns:a16="http://schemas.microsoft.com/office/drawing/2014/main" id="{4FABF226-8D76-67C4-FCA3-058C2CEBC012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>
          <a:xfrm>
            <a:off x="305979" y="2266338"/>
            <a:ext cx="10515600" cy="3478212"/>
          </a:xfrm>
        </p:spPr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Google Sans"/>
              </a:rPr>
              <a:t>Depression 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Google Sans"/>
              </a:rPr>
              <a:t>Substance misuse.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Google Sans"/>
              </a:rPr>
              <a:t>Trouble sleeping (insomnia)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Google Sans"/>
              </a:rPr>
              <a:t>Digestive or bowel problems.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Google Sans"/>
              </a:rPr>
              <a:t>Headaches and chronic pain.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Google Sans"/>
              </a:rPr>
              <a:t>Social isolation.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Google Sans"/>
              </a:rPr>
              <a:t>Problems functioning at school or work.</a:t>
            </a:r>
          </a:p>
          <a:p>
            <a:pPr algn="l">
              <a:buFont typeface="Arial" panose="020B0604020202020204" pitchFamily="34" charset="0"/>
              <a:buChar char="•"/>
            </a:pPr>
            <a:r>
              <a:rPr lang="en-US" b="0" i="0" dirty="0">
                <a:effectLst/>
                <a:latin typeface="Google Sans"/>
              </a:rPr>
              <a:t>Poor quality of life.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ED7B42E-5EB1-5772-1595-9637A490A4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7</a:t>
            </a:fld>
            <a:endParaRPr lang="en-US" dirty="0"/>
          </a:p>
        </p:txBody>
      </p:sp>
      <p:pic>
        <p:nvPicPr>
          <p:cNvPr id="8" name="Picture 7" descr="A warning sign with red text&#10;&#10;Description automatically generated">
            <a:extLst>
              <a:ext uri="{FF2B5EF4-FFF2-40B4-BE49-F238E27FC236}">
                <a16:creationId xmlns:a16="http://schemas.microsoft.com/office/drawing/2014/main" id="{3C8EFA37-4B6E-8559-A7C1-CE1B77818D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6114" y="3246121"/>
            <a:ext cx="5329102" cy="325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79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0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0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0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0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0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1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1" fill="hold">
                      <p:stCondLst>
                        <p:cond delay="indefinite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4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4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4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14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298E21-8C2C-DACC-BEFB-442AF79A29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Stress relievers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BED1E96F-2237-9F29-A9A2-63DECEC277F7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oogle Sans"/>
              </a:rPr>
              <a:t>Healthy diet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oogle Sans"/>
              </a:rPr>
              <a:t>Exercise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oogle Sans"/>
              </a:rPr>
              <a:t>A support system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oogle Sans"/>
              </a:rPr>
              <a:t>Words of affirmation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oogle Sans"/>
              </a:rPr>
              <a:t>Have an outlet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oogle Sans"/>
              </a:rPr>
              <a:t>Do things you like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E874AE1-24AB-C87C-3E48-92CCFC232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8</a:t>
            </a:fld>
            <a:endParaRPr lang="en-US" dirty="0"/>
          </a:p>
        </p:txBody>
      </p:sp>
      <p:pic>
        <p:nvPicPr>
          <p:cNvPr id="6" name="Picture 5" descr="A cartoon of a person meditating in a room with fire&#10;&#10;Description automatically generated">
            <a:extLst>
              <a:ext uri="{FF2B5EF4-FFF2-40B4-BE49-F238E27FC236}">
                <a16:creationId xmlns:a16="http://schemas.microsoft.com/office/drawing/2014/main" id="{66DB856A-39BE-F413-D2D3-A86F4BCA18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07326" y="3992526"/>
            <a:ext cx="3776845" cy="2579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763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DA4E79-D1E6-491D-2954-1C763B02B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managing anxiety</a:t>
            </a:r>
          </a:p>
        </p:txBody>
      </p:sp>
      <p:sp>
        <p:nvSpPr>
          <p:cNvPr id="3" name="Table Placeholder 2">
            <a:extLst>
              <a:ext uri="{FF2B5EF4-FFF2-40B4-BE49-F238E27FC236}">
                <a16:creationId xmlns:a16="http://schemas.microsoft.com/office/drawing/2014/main" id="{D12D62AA-D20B-CA39-07D6-8E67E3C43804}"/>
              </a:ext>
            </a:extLst>
          </p:cNvPr>
          <p:cNvSpPr>
            <a:spLocks noGrp="1"/>
          </p:cNvSpPr>
          <p:nvPr>
            <p:ph type="tbl" sz="quarter" idx="13"/>
          </p:nvPr>
        </p:nvSpPr>
        <p:spPr/>
        <p:txBody>
          <a:bodyPr/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effectLst/>
                <a:latin typeface="Google Sans"/>
              </a:rPr>
              <a:t>Approach, don't avoid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effectLst/>
                <a:latin typeface="Google Sans"/>
              </a:rPr>
              <a:t>Practice self-care</a:t>
            </a:r>
            <a:endParaRPr lang="en-US" dirty="0">
              <a:latin typeface="Google Sans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i="0" dirty="0">
                <a:effectLst/>
                <a:latin typeface="Google Sans"/>
              </a:rPr>
              <a:t>Find resources on campus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oogle Sans"/>
              </a:rPr>
              <a:t>Make your surroundings feel like home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dirty="0">
                <a:latin typeface="Google Sans"/>
              </a:rPr>
              <a:t>Self-care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3C72052-CBB3-16D4-63AE-99849B7C18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024F78-56A6-7740-B68D-8D4D026EDF3F}" type="slidenum">
              <a:rPr lang="en-US" smtClean="0"/>
              <a:pPr/>
              <a:t>9</a:t>
            </a:fld>
            <a:endParaRPr lang="en-US" dirty="0"/>
          </a:p>
        </p:txBody>
      </p:sp>
      <p:pic>
        <p:nvPicPr>
          <p:cNvPr id="6" name="Picture 5" descr="A person walking on a path leading to a head&#10;&#10;Description automatically generated">
            <a:extLst>
              <a:ext uri="{FF2B5EF4-FFF2-40B4-BE49-F238E27FC236}">
                <a16:creationId xmlns:a16="http://schemas.microsoft.com/office/drawing/2014/main" id="{7D2222F2-835D-E9BB-A03D-0904E084E0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79167" y="4093534"/>
            <a:ext cx="4305004" cy="24215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799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Custom">
  <a:themeElements>
    <a:clrScheme name="Custom 17">
      <a:dk1>
        <a:srgbClr val="000000"/>
      </a:dk1>
      <a:lt1>
        <a:srgbClr val="FFFFFF"/>
      </a:lt1>
      <a:dk2>
        <a:srgbClr val="FC4EFB"/>
      </a:dk2>
      <a:lt2>
        <a:srgbClr val="E7E6E6"/>
      </a:lt2>
      <a:accent1>
        <a:srgbClr val="FAF24C"/>
      </a:accent1>
      <a:accent2>
        <a:srgbClr val="5EFCAC"/>
      </a:accent2>
      <a:accent3>
        <a:srgbClr val="73EBF9"/>
      </a:accent3>
      <a:accent4>
        <a:srgbClr val="316CFC"/>
      </a:accent4>
      <a:accent5>
        <a:srgbClr val="B059FD"/>
      </a:accent5>
      <a:accent6>
        <a:srgbClr val="9405FC"/>
      </a:accent6>
      <a:hlink>
        <a:srgbClr val="FFFFFF"/>
      </a:hlink>
      <a:folHlink>
        <a:srgbClr val="FFFFFF"/>
      </a:folHlink>
    </a:clrScheme>
    <a:fontScheme name="Custom 15">
      <a:majorFont>
        <a:latin typeface="Biome"/>
        <a:ea typeface=""/>
        <a:cs typeface=""/>
      </a:majorFont>
      <a:minorFont>
        <a:latin typeface="Arial Nov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M11936837_win32_SL_V11" id="{EAD6EF7B-6F25-4469-AF6A-07D6EB1461DD}" vid="{30FEA78B-2F89-4FF0-8415-E3920802C58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28" ma:contentTypeDescription="Create a new document." ma:contentTypeScope="" ma:versionID="60f5a4f2d2b0abadcf532d48ebf9cb71">
  <xsd:schema xmlns:xsd="http://www.w3.org/2001/XMLSchema" xmlns:xs="http://www.w3.org/2001/XMLSchema" xmlns:p="http://schemas.microsoft.com/office/2006/metadata/properties" xmlns:ns1="http://schemas.microsoft.com/sharepoint/v3" xmlns:ns2="71af3243-3dd4-4a8d-8c0d-dd76da1f02a5" xmlns:ns3="16c05727-aa75-4e4a-9b5f-8a80a1165891" xmlns:ns4="230e9df3-be65-4c73-a93b-d1236ebd677e" targetNamespace="http://schemas.microsoft.com/office/2006/metadata/properties" ma:root="true" ma:fieldsID="7dd78129e6a1811f84807ad11c651531" ns1:_="" ns2:_="" ns3:_="" ns4:_="">
    <xsd:import namespace="http://schemas.microsoft.com/sharepoint/v3"/>
    <xsd:import namespace="71af3243-3dd4-4a8d-8c0d-dd76da1f02a5"/>
    <xsd:import namespace="16c05727-aa75-4e4a-9b5f-8a80a1165891"/>
    <xsd:import namespace="230e9df3-be65-4c73-a93b-d1236ebd677e"/>
    <xsd:element name="properties">
      <xsd:complexType>
        <xsd:sequence>
          <xsd:element name="documentManagement">
            <xsd:complexType>
              <xsd:all>
                <xsd:element ref="ns2:Status" minOccurs="0"/>
                <xsd:element ref="ns2:Image" minOccurs="0"/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1:_ip_UnifiedCompliancePolicyProperties" minOccurs="0"/>
                <xsd:element ref="ns1:_ip_UnifiedCompliancePolicyUIAction" minOccurs="0"/>
                <xsd:element ref="ns4:TaxCatchAll" minOccurs="0"/>
                <xsd:element ref="ns2:ImageTagsTaxHTField" minOccurs="0"/>
                <xsd:element ref="ns2:MediaServiceLocation" minOccurs="0"/>
                <xsd:element ref="ns2:MediaLengthInSeconds" minOccurs="0"/>
                <xsd:element ref="ns2:Background" minOccurs="0"/>
                <xsd:element ref="ns2:MediaServiceSearchProperties" minOccurs="0"/>
                <xsd:element ref="ns2:MediaServiceDocTags" minOccurs="0"/>
                <xsd:element ref="ns2:MediaServiceObjectDetectorVersions" minOccurs="0"/>
                <xsd:element ref="ns2:MediaServiceSystemTag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20" nillable="true" ma:displayName="Unified Compliance Policy Properties" ma:hidden="true" ma:internalName="_ip_UnifiedCompliancePolicyProperties" ma:readOnly="false">
      <xsd:simpleType>
        <xsd:restriction base="dms:Note"/>
      </xsd:simpleType>
    </xsd:element>
    <xsd:element name="_ip_UnifiedCompliancePolicyUIAction" ma:index="21" nillable="true" ma:displayName="Unified Compliance Policy UI Action" ma:hidden="true" ma:internalName="_ip_UnifiedCompliancePolicyUIAction" ma:readOnly="fals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Status" ma:index="2" nillable="true" ma:displayName="Status" ma:default="Not started" ma:format="Dropdown" ma:internalName="Status" ma:readOnly="false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  <xsd:element name="Image" ma:index="3" nillable="true" ma:displayName="Image" ma:format="Image" ma:internalName="Image" ma:readOnly="fals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hidden="true" ma:internalName="MediaServiceOCR" ma:readOnly="true">
      <xsd:simpleType>
        <xsd:restriction base="dms:Note"/>
      </xsd:simpleType>
    </xsd:element>
    <xsd:element name="MediaServiceAutoTags" ma:index="11" nillable="true" ma:displayName="MediaServiceAutoTags" ma:hidden="true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hidden="true" ma:internalName="MediaServiceKeyPoints" ma:readOnly="false">
      <xsd:simpleType>
        <xsd:restriction base="dms:Note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ImageTagsTaxHTField" ma:index="25" nillable="true" ma:taxonomy="true" ma:internalName="ImageTagsTaxHTField" ma:taxonomyFieldName="MediaServiceImageTags" ma:displayName="Image Tags" ma:readOnly="false" ma:fieldId="{5cf76f15-5ced-4ddc-b409-7134ff3c332f}" ma:taxonomyMulti="true" ma:sspId="e385fb40-52d4-4fae-9c5b-3e8ff8a5878e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Location" ma:index="26" nillable="true" ma:displayName="Location" ma:hidden="true" ma:internalName="MediaServiceLocation" ma:readOnly="true">
      <xsd:simpleType>
        <xsd:restriction base="dms:Text"/>
      </xsd:simpleType>
    </xsd:element>
    <xsd:element name="MediaLengthInSeconds" ma:index="27" nillable="true" ma:displayName="MediaLengthInSeconds" ma:hidden="true" ma:internalName="MediaLengthInSeconds" ma:readOnly="true">
      <xsd:simpleType>
        <xsd:restriction base="dms:Unknown"/>
      </xsd:simpleType>
    </xsd:element>
    <xsd:element name="Background" ma:index="28" nillable="true" ma:displayName="Background" ma:default="0" ma:format="Dropdown" ma:internalName="Background">
      <xsd:simpleType>
        <xsd:restriction base="dms:Boolean"/>
      </xsd:simpleType>
    </xsd:element>
    <xsd:element name="MediaServiceSearchProperties" ma:index="29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ocTags" ma:index="30" nillable="true" ma:displayName="MediaServiceDocTags" ma:hidden="true" ma:internalName="MediaServiceDocTags" ma:readOnly="true">
      <xsd:simpleType>
        <xsd:restriction base="dms:Note"/>
      </xsd:simpleType>
    </xsd:element>
    <xsd:element name="MediaServiceObjectDetectorVersions" ma:index="31" nillable="true" ma:displayName="MediaServiceObjectDetectorVersions" ma:description="" ma:hidden="true" ma:indexed="true" ma:internalName="MediaServiceObjectDetectorVersions" ma:readOnly="true">
      <xsd:simpleType>
        <xsd:restriction base="dms:Text"/>
      </xsd:simpleType>
    </xsd:element>
    <xsd:element name="MediaServiceSystemTags" ma:index="32" nillable="true" ma:displayName="MediaServiceSystemTags" ma:hidden="true" ma:internalName="MediaServiceSystemTag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hidden="true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hidden="true" ma:internalName="SharedWithDetail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30e9df3-be65-4c73-a93b-d1236ebd677e" elementFormDefault="qualified">
    <xsd:import namespace="http://schemas.microsoft.com/office/2006/documentManagement/types"/>
    <xsd:import namespace="http://schemas.microsoft.com/office/infopath/2007/PartnerControls"/>
    <xsd:element name="TaxCatchAll" ma:index="23" nillable="true" ma:displayName="Taxonomy Catch All Column" ma:hidden="true" ma:list="{3f6bfcbc-3db3-4ae6-bd76-326f0798ad28}" ma:internalName="TaxCatchAll" ma:readOnly="false" ma:showField="CatchAllData" ma:web="16c05727-aa75-4e4a-9b5f-8a80a1165891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displayName="Content Type"/>
        <xsd:element ref="dc:title" minOccurs="0" maxOccurs="1" ma:index="1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Image xmlns="71af3243-3dd4-4a8d-8c0d-dd76da1f02a5">
      <Url xsi:nil="true"/>
      <Description xsi:nil="true"/>
    </Image>
    <Status xmlns="71af3243-3dd4-4a8d-8c0d-dd76da1f02a5">Not started</Status>
    <Background xmlns="71af3243-3dd4-4a8d-8c0d-dd76da1f02a5">false</Background>
    <_ip_UnifiedCompliancePolicyProperties xmlns="http://schemas.microsoft.com/sharepoint/v3" xsi:nil="true"/>
    <ImageTagsTaxHTField xmlns="71af3243-3dd4-4a8d-8c0d-dd76da1f02a5">
      <Terms xmlns="http://schemas.microsoft.com/office/infopath/2007/PartnerControls"/>
    </ImageTagsTaxHTField>
    <TaxCatchAll xmlns="230e9df3-be65-4c73-a93b-d1236ebd677e" xsi:nil="true"/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C77B561B-3A65-4A22-9691-EB838E7F9B87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71af3243-3dd4-4a8d-8c0d-dd76da1f02a5"/>
    <ds:schemaRef ds:uri="16c05727-aa75-4e4a-9b5f-8a80a1165891"/>
    <ds:schemaRef ds:uri="230e9df3-be65-4c73-a93b-d1236ebd677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305301E-11B3-4B9D-A588-21F3C9809371}">
  <ds:schemaRefs>
    <ds:schemaRef ds:uri="http://purl.org/dc/elements/1.1/"/>
    <ds:schemaRef ds:uri="http://purl.org/dc/dcmitype/"/>
    <ds:schemaRef ds:uri="http://purl.org/dc/terms/"/>
    <ds:schemaRef ds:uri="http://schemas.microsoft.com/office/2006/metadata/properties"/>
    <ds:schemaRef ds:uri="http://schemas.microsoft.com/office/infopath/2007/PartnerControls"/>
    <ds:schemaRef ds:uri="http://schemas.microsoft.com/office/2006/documentManagement/types"/>
    <ds:schemaRef ds:uri="http://schemas.openxmlformats.org/package/2006/metadata/core-properties"/>
    <ds:schemaRef ds:uri="230e9df3-be65-4c73-a93b-d1236ebd677e"/>
    <ds:schemaRef ds:uri="16c05727-aa75-4e4a-9b5f-8a80a1165891"/>
    <ds:schemaRef ds:uri="71af3243-3dd4-4a8d-8c0d-dd76da1f02a5"/>
    <ds:schemaRef ds:uri="http://schemas.microsoft.com/sharepoint/v3"/>
    <ds:schemaRef ds:uri="http://www.w3.org/XML/1998/namespace"/>
  </ds:schemaRefs>
</ds:datastoreItem>
</file>

<file path=customXml/itemProps3.xml><?xml version="1.0" encoding="utf-8"?>
<ds:datastoreItem xmlns:ds="http://schemas.openxmlformats.org/officeDocument/2006/customXml" ds:itemID="{44137456-21FC-4AE2-8A94-BF06CAF2EB9B}">
  <ds:schemaRefs>
    <ds:schemaRef ds:uri="http://schemas.microsoft.com/sharepoint/v3/contenttype/forms"/>
  </ds:schemaRefs>
</ds:datastoreItem>
</file>

<file path=docMetadata/LabelInfo.xml><?xml version="1.0" encoding="utf-8"?>
<clbl:labelList xmlns:clbl="http://schemas.microsoft.com/office/2020/mipLabelMetadata"/>
</file>

<file path=docProps/app.xml><?xml version="1.0" encoding="utf-8"?>
<Properties xmlns="http://schemas.openxmlformats.org/officeDocument/2006/extended-properties" xmlns:vt="http://schemas.openxmlformats.org/officeDocument/2006/docPropsVTypes">
  <Template>{69FC3AC3-1239-4A22-9D19-863F1F982BFB}tf11936837_win32</Template>
  <TotalTime>6197</TotalTime>
  <Words>408</Words>
  <Application>Microsoft Macintosh PowerPoint</Application>
  <PresentationFormat>Widescreen</PresentationFormat>
  <Paragraphs>92</Paragraphs>
  <Slides>11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8" baseType="lpstr">
      <vt:lpstr>Arial</vt:lpstr>
      <vt:lpstr>Arial Nova</vt:lpstr>
      <vt:lpstr>Biome</vt:lpstr>
      <vt:lpstr>Calibri</vt:lpstr>
      <vt:lpstr>Google Sans</vt:lpstr>
      <vt:lpstr>Noto Sans</vt:lpstr>
      <vt:lpstr>Custom</vt:lpstr>
      <vt:lpstr>Reducing stress &amp; anxiety</vt:lpstr>
      <vt:lpstr>What is Anxiety?  What is stress? Dangers  the source  Final tips &amp; takeaways</vt:lpstr>
      <vt:lpstr>Stress for college Students  </vt:lpstr>
      <vt:lpstr>Stress- a state of worry or mental tension caused by a difficult situation. </vt:lpstr>
      <vt:lpstr>Dangers </vt:lpstr>
      <vt:lpstr>Anxiety-  a feeling of fear, dread, or uneasiness that can be mild or severe  </vt:lpstr>
      <vt:lpstr>Dangers </vt:lpstr>
      <vt:lpstr>Stress relievers</vt:lpstr>
      <vt:lpstr>managing anxiety</vt:lpstr>
      <vt:lpstr>PowerPoint Presentation</vt:lpstr>
      <vt:lpstr>                                         Thank you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Aaron Coleman</dc:creator>
  <cp:lastModifiedBy>Bennett, Dominique</cp:lastModifiedBy>
  <cp:revision>6</cp:revision>
  <dcterms:created xsi:type="dcterms:W3CDTF">2024-10-25T20:27:17Z</dcterms:created>
  <dcterms:modified xsi:type="dcterms:W3CDTF">2025-01-29T17:41:10Z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