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Oswald" pitchFamily="2" charset="77"/>
      <p:regular r:id="rId20"/>
      <p:bold r:id="rId21"/>
    </p:embeddedFont>
    <p:embeddedFont>
      <p:font typeface="Playfair Display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0e70a81997_0_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0e70a81997_0_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e70a8199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e70a8199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0e70a8199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0e70a8199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10a963c60d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10a963c60d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0a963c60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0a963c60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0e70a81997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0e70a81997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e70a81997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e70a81997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0a963c60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0a963c60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0e70a819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0e70a819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e70a8199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e70a8199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e70a8199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e70a8199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e70a8199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e70a8199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e70a8199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e70a8199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uccesscoaching@wcupa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Taking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Success Coaching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Academic Success Workshop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 for Auditory Learners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4033175" y="1733650"/>
            <a:ext cx="42357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Note Taking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Write or type only the important parts that you want to ensure you remember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Record lectures </a:t>
            </a:r>
            <a:endParaRPr sz="12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Studying</a:t>
            </a:r>
            <a:endParaRPr sz="14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200"/>
              <a:t>Say out loud to another person (or yourself) all the information you need to know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Re-watch lectures or other videos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Transcribe recordings to get in the habit of repetition </a:t>
            </a:r>
            <a:endParaRPr sz="1200"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318525"/>
            <a:ext cx="253365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 for Tactile Learners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4392300" y="1750000"/>
            <a:ext cx="4054500" cy="2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Note Taking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Consider handwriting notes to keep your hands busy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Taking time to write your notes out by hand can help to remember “what you have done” rather than saw or heard</a:t>
            </a:r>
            <a:endParaRPr sz="12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Studying</a:t>
            </a:r>
            <a:endParaRPr sz="14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200"/>
              <a:t>Move around and use activities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Game-ifying your notes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Studying while: walking on a treadmill, listening to a lecture/youtube video while you work out, etc. </a:t>
            </a:r>
            <a:endParaRPr sz="1200"/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325350"/>
            <a:ext cx="2895600" cy="33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Use Your Resources	</a:t>
            </a:r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7863600" cy="3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If you are unsure where to start, ask for assistance…</a:t>
            </a:r>
            <a:endParaRPr sz="180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Visit your professor’s </a:t>
            </a:r>
            <a:r>
              <a:rPr lang="en" sz="1800" b="1"/>
              <a:t>office hours</a:t>
            </a:r>
            <a:r>
              <a:rPr lang="en" sz="1800"/>
              <a:t> and ask questions, what should you be focusing on? How have past students been successful?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your resources, you can find many offices on campus that give out notebooks, flashcards, pens, or can help you learn to use a digital platform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Utilize resources like Success Coaching, The LARC, The OEA, Peer tutoring, Library Resources, and more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Ask other students in the class how they organize their notes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7890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</a:t>
            </a:r>
            <a:r>
              <a:rPr lang="en" sz="3300" dirty="0"/>
              <a:t>You</a:t>
            </a:r>
            <a:r>
              <a:rPr lang="en" dirty="0"/>
              <a:t>!</a:t>
            </a:r>
            <a:endParaRPr dirty="0"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2"/>
          </p:nvPr>
        </p:nvSpPr>
        <p:spPr>
          <a:xfrm>
            <a:off x="4209983" y="1698704"/>
            <a:ext cx="3999900" cy="9684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3970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/>
              <a:t>To receive more individualized Note Taking Assistance, Schedule an appointment with a Success Coach!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" dirty="0"/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3"/>
          <a:srcRect/>
          <a:stretch/>
        </p:blipFill>
        <p:spPr>
          <a:xfrm>
            <a:off x="1045363" y="1234049"/>
            <a:ext cx="3053375" cy="305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CC2805-D405-4E69-8A9C-9F170816965D}"/>
              </a:ext>
            </a:extLst>
          </p:cNvPr>
          <p:cNvSpPr txBox="1"/>
          <p:nvPr/>
        </p:nvSpPr>
        <p:spPr>
          <a:xfrm>
            <a:off x="4627623" y="2760736"/>
            <a:ext cx="31646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Playfair Display" pitchFamily="2" charset="77"/>
              </a:rPr>
              <a:t>220 Lawrence Center</a:t>
            </a:r>
          </a:p>
          <a:p>
            <a:r>
              <a:rPr lang="en-US" dirty="0">
                <a:solidFill>
                  <a:schemeClr val="bg2"/>
                </a:solidFill>
                <a:latin typeface="Playfair Display" pitchFamily="2" charset="77"/>
              </a:rPr>
              <a:t>Phone: (610) 436-1067</a:t>
            </a:r>
          </a:p>
          <a:p>
            <a:r>
              <a:rPr lang="en-US" dirty="0">
                <a:solidFill>
                  <a:schemeClr val="bg2"/>
                </a:solidFill>
                <a:latin typeface="Playfair Display" pitchFamily="2" charset="77"/>
              </a:rPr>
              <a:t>Email: </a:t>
            </a:r>
            <a:r>
              <a:rPr lang="en-US" dirty="0">
                <a:solidFill>
                  <a:schemeClr val="bg2"/>
                </a:solidFill>
                <a:latin typeface="Playfair Display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successcoaching@wcupa.edu</a:t>
            </a:r>
            <a:endParaRPr lang="en-US" dirty="0">
              <a:solidFill>
                <a:schemeClr val="bg2"/>
              </a:solidFill>
              <a:latin typeface="Playfair Display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and Benefits of Effective Note Taking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458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Note-taking is crucial for academic success, why:</a:t>
            </a:r>
            <a:endParaRPr/>
          </a:p>
          <a:p>
            <a:pPr marL="9144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helps students actively engage with material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Enhances your understanding and allows you to put things into your own words and include tips, drawings, and key words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Benefits: </a:t>
            </a:r>
            <a:endParaRPr/>
          </a:p>
          <a:p>
            <a:pPr marL="9144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Well organized notes help you review before quizzes &amp; exams 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Taking notes helps you retain the information </a:t>
            </a:r>
            <a:endParaRPr/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Taking notes allows you to develop critical thinking skills about the information at hand (ie. what are the main ideas), this helps enhance your understanding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Ways to Take Notes	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Cornell Method - cue column, thoughts column, summary beneath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for -&gt; Auditory learners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Outlines - hierarchical method (main topic, sub topic, supporting details)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for -&gt; Organizing a lot of information and creating study guides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Concept Mapping - drawing connections between ideas using visual aids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for -&gt; Visual learners and complex ideas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Sentence Method - writing down each idea on a new line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for -&gt; Fast paced lectures and lessons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Typing vs Writing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Typing -&gt; tends to be faster, can turn your notes into other digital study aids (ex. quizlet)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Writing -&gt; best way to solidify information in your brain and develop recall; best for math and science notes (often require diagrams and drawing)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Cornell Method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950" y="1293400"/>
            <a:ext cx="6196251" cy="35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 Taking Tools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74700" y="1156600"/>
            <a:ext cx="8394600" cy="35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Traditional Handwritten Notes</a:t>
            </a:r>
            <a:endParaRPr/>
          </a:p>
          <a:p>
            <a:pPr marL="9144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Notebook, pens, highlighters, rulers 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Make sure to keep notes legible, organized, and in their place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Digital Notes </a:t>
            </a:r>
            <a:endParaRPr/>
          </a:p>
          <a:p>
            <a:pPr marL="9144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Google Drive - create folders for each class, docs for notes and study guides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OneNote - Microsoft Office’s notebook platform, allows you to add tabs and pages, college ruled lines or graph paper, syncs with other Office Suite apps 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Make sure to keep notes for each class organized and not in one giant doc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Take Notes Effectively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551550" y="1224950"/>
            <a:ext cx="8040900" cy="33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Take notes in your own words and focus on the main points and idea. Avoid writing down everything verbatim.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Actively listen and jot down important points rather than passively listening to copy notes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Stay organized: Keep your notes for each subject in a separate binder, folder, or notebook. For digital notes, create folders and subfolders for different topics, lectures, or readings.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Use visual aids: headings and titles and colors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Review, rewrite, or retype your notes.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Clues to Look Out For 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521550" y="1177575"/>
            <a:ext cx="8100900" cy="3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Professors sometimes give hints as to what information you should focus on…</a:t>
            </a:r>
            <a:endParaRPr/>
          </a:p>
          <a:p>
            <a:pPr marL="457200" lvl="0" indent="-334327" algn="l" rtl="0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Verbal clues like </a:t>
            </a:r>
            <a:r>
              <a:rPr lang="en" b="1"/>
              <a:t>repeated ideas </a:t>
            </a:r>
            <a:r>
              <a:rPr lang="en"/>
              <a:t> and emphasis words. Pay attention to emphasis phrases like: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This is important..."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"Key point..."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"Remember this..."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"Let me clarify..."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Visual clues: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Writing on the board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Underlining or circling</a:t>
            </a:r>
            <a:endParaRPr/>
          </a:p>
          <a:p>
            <a:pPr marL="9144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Bolded on slides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Styles	</a:t>
            </a:r>
            <a:endParaRPr/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725" y="1358400"/>
            <a:ext cx="7242539" cy="3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Best Practices for Visual Learners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4147500" y="1505425"/>
            <a:ext cx="4186800" cy="31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Note Taking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When taking notes, use different fonts/colors/highlighters/etc.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Include  diagrams or mind maps to show intricacies of a concept </a:t>
            </a:r>
            <a:endParaRPr sz="12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Studying</a:t>
            </a:r>
            <a:endParaRPr sz="14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Watch videos to refresh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Utilize techniques like whiteboarding, mind mapping, and drawing 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Use color and visual aids to help you recall information more effectively </a:t>
            </a:r>
            <a:endParaRPr sz="1200"/>
          </a:p>
        </p:txBody>
      </p:sp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402900"/>
            <a:ext cx="24384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Macintosh PowerPoint</Application>
  <PresentationFormat>On-screen Show (16:9)</PresentationFormat>
  <Paragraphs>85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Oswald</vt:lpstr>
      <vt:lpstr>Montserrat</vt:lpstr>
      <vt:lpstr>Playfair Display</vt:lpstr>
      <vt:lpstr>Arial</vt:lpstr>
      <vt:lpstr>Pop</vt:lpstr>
      <vt:lpstr>Note Taking</vt:lpstr>
      <vt:lpstr>Important and Benefits of Effective Note Taking</vt:lpstr>
      <vt:lpstr>Ways to Take Notes </vt:lpstr>
      <vt:lpstr>The Cornell Method </vt:lpstr>
      <vt:lpstr>Note Taking Tools</vt:lpstr>
      <vt:lpstr>How to Take Notes Effectively</vt:lpstr>
      <vt:lpstr>Clues to Look Out For </vt:lpstr>
      <vt:lpstr>Learning Styles </vt:lpstr>
      <vt:lpstr>Best Practices for Visual Learners</vt:lpstr>
      <vt:lpstr>Best Practices for Auditory Learners</vt:lpstr>
      <vt:lpstr>Best Practices for Tactile Learners</vt:lpstr>
      <vt:lpstr>Use Your Resources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Bennett, Dominique</cp:lastModifiedBy>
  <cp:revision>1</cp:revision>
  <dcterms:modified xsi:type="dcterms:W3CDTF">2025-02-26T20:26:14Z</dcterms:modified>
</cp:coreProperties>
</file>