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5/6/2015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Brain Hurts…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Lauren Weaver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861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065" y="334850"/>
            <a:ext cx="112690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Neurons have three main structures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Cell Body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Dendrites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eceive </a:t>
            </a:r>
            <a:r>
              <a:rPr lang="en-US" dirty="0"/>
              <a:t>information from other cells</a:t>
            </a:r>
            <a:endParaRPr lang="en-US" dirty="0" smtClean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Axon</a:t>
            </a:r>
          </a:p>
          <a:p>
            <a:pPr marL="1200150" lvl="2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Carries  </a:t>
            </a:r>
            <a:r>
              <a:rPr lang="en-US" dirty="0"/>
              <a:t>information from the cell body to other </a:t>
            </a:r>
            <a:r>
              <a:rPr lang="en-US" dirty="0" smtClean="0"/>
              <a:t>neurons</a:t>
            </a:r>
            <a:endParaRPr lang="en-US" dirty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572" y="490135"/>
            <a:ext cx="5163623" cy="23699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826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103031"/>
            <a:ext cx="11809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Information is transmitted via action potentials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Action potentials cause a massive change in the membrane potential of the cell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381" y="1696523"/>
            <a:ext cx="4762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3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180304"/>
            <a:ext cx="11642502" cy="845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Mulit</a:t>
            </a:r>
            <a:r>
              <a:rPr lang="en-US" dirty="0" smtClean="0"/>
              <a:t>-Compartmental Membrane Potential Model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3" y="1103634"/>
            <a:ext cx="7240806" cy="270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67" y="2301595"/>
            <a:ext cx="4021428" cy="3548910"/>
          </a:xfrm>
          <a:prstGeom prst="rect">
            <a:avLst/>
          </a:prstGeom>
          <a:ln w="6350">
            <a:noFill/>
          </a:ln>
        </p:spPr>
      </p:pic>
    </p:spTree>
    <p:extLst>
      <p:ext uri="{BB962C8B-B14F-4D97-AF65-F5344CB8AC3E}">
        <p14:creationId xmlns:p14="http://schemas.microsoft.com/office/powerpoint/2010/main" val="4033579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972" y="309093"/>
            <a:ext cx="10277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Non-Homogeneous MCMP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1" y="1232423"/>
            <a:ext cx="8139449" cy="26079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781" y="2717441"/>
            <a:ext cx="3550213" cy="3133063"/>
          </a:xfrm>
          <a:prstGeom prst="rect">
            <a:avLst/>
          </a:prstGeom>
          <a:ln w="6350">
            <a:noFill/>
          </a:ln>
        </p:spPr>
      </p:pic>
    </p:spTree>
    <p:extLst>
      <p:ext uri="{BB962C8B-B14F-4D97-AF65-F5344CB8AC3E}">
        <p14:creationId xmlns:p14="http://schemas.microsoft.com/office/powerpoint/2010/main" val="398788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9346" y="195210"/>
            <a:ext cx="11402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R</a:t>
            </a:r>
            <a:r>
              <a:rPr lang="en-US" dirty="0" smtClean="0">
                <a:latin typeface="Calibri" panose="020F0502020204030204" pitchFamily="34" charset="0"/>
              </a:rPr>
              <a:t>ecurrent Network Firing-Rate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465" y="1981218"/>
            <a:ext cx="6283855" cy="300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0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366" y="283336"/>
            <a:ext cx="11294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Non-Homogeneous RNFR Model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92" y="1809193"/>
            <a:ext cx="6061119" cy="306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4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231820"/>
            <a:ext cx="11294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Semi-Linear RNFR Models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68" y="601152"/>
            <a:ext cx="9952686" cy="27958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188" y="3397001"/>
            <a:ext cx="7607245" cy="27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003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46</Words>
  <Application>Microsoft Office PowerPoint</Application>
  <PresentationFormat>Custom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</vt:lpstr>
      <vt:lpstr>My Brain Hurts…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Chester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Brain Hurts…</dc:title>
  <dc:creator>Weaver, Lauren R.</dc:creator>
  <cp:lastModifiedBy>Jodi McKibben</cp:lastModifiedBy>
  <cp:revision>5</cp:revision>
  <dcterms:created xsi:type="dcterms:W3CDTF">2015-05-06T04:41:45Z</dcterms:created>
  <dcterms:modified xsi:type="dcterms:W3CDTF">2015-05-06T14:07:16Z</dcterms:modified>
</cp:coreProperties>
</file>