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96"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Century Gothic" panose="020B0502020202020204" pitchFamily="34" charset="0"/>
      <p:regular r:id="rId7"/>
      <p:bold r:id="rId8"/>
      <p:italic r:id="rId9"/>
      <p:boldItalic r:id="rId10"/>
    </p:embeddedFont>
    <p:embeddedFont>
      <p:font typeface="Montserrat" panose="020F0502020204030204" pitchFamily="2"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Wingdings 3" panose="05040102010807070707" pitchFamily="18" charset="2"/>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nIPVNK1nPXQh+o06FAVfQ3V2/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smtClean="0"/>
              <a:pPr/>
              <a:t>10/17/2025</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35573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10/17/2025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3775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68295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26499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830814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10/17/2025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5191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10/17/2025</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89490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4571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251266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62" name="Google Shape;62;p4"/>
          <p:cNvSpPr txBox="1">
            <a:spLocks noGrp="1"/>
          </p:cNvSpPr>
          <p:nvPr>
            <p:ph type="ctrTitle"/>
          </p:nvPr>
        </p:nvSpPr>
        <p:spPr>
          <a:xfrm>
            <a:off x="2473050" y="2087400"/>
            <a:ext cx="4197900" cy="968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400"/>
              <a:buNone/>
              <a:defRPr sz="4400"/>
            </a:lvl1pPr>
            <a:lvl2pPr lvl="1" algn="ctr">
              <a:lnSpc>
                <a:spcPct val="90000"/>
              </a:lnSpc>
              <a:spcBef>
                <a:spcPts val="0"/>
              </a:spcBef>
              <a:spcAft>
                <a:spcPts val="0"/>
              </a:spcAft>
              <a:buSzPts val="6000"/>
              <a:buNone/>
              <a:defRPr sz="6000"/>
            </a:lvl2pPr>
            <a:lvl3pPr lvl="2" algn="ctr">
              <a:lnSpc>
                <a:spcPct val="90000"/>
              </a:lnSpc>
              <a:spcBef>
                <a:spcPts val="0"/>
              </a:spcBef>
              <a:spcAft>
                <a:spcPts val="0"/>
              </a:spcAft>
              <a:buSzPts val="6000"/>
              <a:buNone/>
              <a:defRPr sz="6000"/>
            </a:lvl3pPr>
            <a:lvl4pPr lvl="3" algn="ctr">
              <a:lnSpc>
                <a:spcPct val="90000"/>
              </a:lnSpc>
              <a:spcBef>
                <a:spcPts val="0"/>
              </a:spcBef>
              <a:spcAft>
                <a:spcPts val="0"/>
              </a:spcAft>
              <a:buSzPts val="6000"/>
              <a:buNone/>
              <a:defRPr sz="6000"/>
            </a:lvl4pPr>
            <a:lvl5pPr lvl="4" algn="ctr">
              <a:lnSpc>
                <a:spcPct val="90000"/>
              </a:lnSpc>
              <a:spcBef>
                <a:spcPts val="0"/>
              </a:spcBef>
              <a:spcAft>
                <a:spcPts val="0"/>
              </a:spcAft>
              <a:buSzPts val="6000"/>
              <a:buNone/>
              <a:defRPr sz="6000"/>
            </a:lvl5pPr>
            <a:lvl6pPr lvl="5" algn="ctr">
              <a:lnSpc>
                <a:spcPct val="90000"/>
              </a:lnSpc>
              <a:spcBef>
                <a:spcPts val="0"/>
              </a:spcBef>
              <a:spcAft>
                <a:spcPts val="0"/>
              </a:spcAft>
              <a:buSzPts val="6000"/>
              <a:buNone/>
              <a:defRPr sz="6000"/>
            </a:lvl6pPr>
            <a:lvl7pPr lvl="6" algn="ctr">
              <a:lnSpc>
                <a:spcPct val="90000"/>
              </a:lnSpc>
              <a:spcBef>
                <a:spcPts val="0"/>
              </a:spcBef>
              <a:spcAft>
                <a:spcPts val="0"/>
              </a:spcAft>
              <a:buSzPts val="6000"/>
              <a:buNone/>
              <a:defRPr sz="6000"/>
            </a:lvl7pPr>
            <a:lvl8pPr lvl="7" algn="ctr">
              <a:lnSpc>
                <a:spcPct val="90000"/>
              </a:lnSpc>
              <a:spcBef>
                <a:spcPts val="0"/>
              </a:spcBef>
              <a:spcAft>
                <a:spcPts val="0"/>
              </a:spcAft>
              <a:buSzPts val="6000"/>
              <a:buNone/>
              <a:defRPr sz="6000"/>
            </a:lvl8pPr>
            <a:lvl9pPr lvl="8" algn="ctr">
              <a:lnSpc>
                <a:spcPct val="90000"/>
              </a:lnSpc>
              <a:spcBef>
                <a:spcPts val="0"/>
              </a:spcBef>
              <a:spcAft>
                <a:spcPts val="0"/>
              </a:spcAft>
              <a:buSzPts val="6000"/>
              <a:buNone/>
              <a:defRPr sz="6000"/>
            </a:lvl9pPr>
          </a:lstStyle>
          <a:p>
            <a:endParaRPr/>
          </a:p>
        </p:txBody>
      </p:sp>
    </p:spTree>
    <p:extLst>
      <p:ext uri="{BB962C8B-B14F-4D97-AF65-F5344CB8AC3E}">
        <p14:creationId xmlns:p14="http://schemas.microsoft.com/office/powerpoint/2010/main" val="92863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15946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10/17/2025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770000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604052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10/17/2025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6331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10/17/2025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34140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10/17/2025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113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49181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10/17/2025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7053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smtClean="0"/>
              <a:t>10/17/2025</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a:t>
              </a:t>
            </a:r>
            <a:endParaRPr lang="en-US" dirty="0"/>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5458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ransition>
    <p:fade thruBlk="1"/>
  </p:transition>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wcupa.edu/_services/careerDevelopment/undergraduate/resumesCoverLetters.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wcupa.edu/_services/careerDevelopment/undergraduate/interviewing.aspx"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wcupa.joinhandshake.com/edu/jobs/10185572" TargetMode="External"/><Relationship Id="rId18" Type="http://schemas.openxmlformats.org/officeDocument/2006/relationships/hyperlink" Target="https://wcupa.joinhandshake.com/edu/jobs/10139862" TargetMode="External"/><Relationship Id="rId26" Type="http://schemas.openxmlformats.org/officeDocument/2006/relationships/hyperlink" Target="https://wcupa.joinhandshake.com/edu/jobs/10160829" TargetMode="External"/><Relationship Id="rId39" Type="http://schemas.openxmlformats.org/officeDocument/2006/relationships/hyperlink" Target="https://arcadia.joinhandshake.com/jobs/10078132?searchId=c8bbdd67-f143-46f8-b1b7-f19bf5c90f1b" TargetMode="External"/><Relationship Id="rId21" Type="http://schemas.openxmlformats.org/officeDocument/2006/relationships/hyperlink" Target="https://wcupa.joinhandshake.com/edu/jobs/10159202" TargetMode="External"/><Relationship Id="rId34" Type="http://schemas.openxmlformats.org/officeDocument/2006/relationships/hyperlink" Target="https://urldefense.com/v3/__https:/jobs.aon.com/jobs/91458?lang=en-us&amp;previousLocale=en-US__;!!BGRtF3g!uANlCmnjcy8KGoJhMdrzdUW_35X4pcvQoVJpp_gTjpdZsZigm8V0zBkcwNNg8BYRDQctl3710vS6i_rPDYYz$" TargetMode="External"/><Relationship Id="rId42" Type="http://schemas.openxmlformats.org/officeDocument/2006/relationships/hyperlink" Target="https://arcadia.joinhandshake.com/e/14310" TargetMode="External"/><Relationship Id="rId7" Type="http://schemas.openxmlformats.org/officeDocument/2006/relationships/hyperlink" Target="https://app.joinhandshake.com/edu/jobs/10134977" TargetMode="External"/><Relationship Id="rId2" Type="http://schemas.openxmlformats.org/officeDocument/2006/relationships/image" Target="../media/image1.jpeg"/><Relationship Id="rId16" Type="http://schemas.openxmlformats.org/officeDocument/2006/relationships/hyperlink" Target="https://app.joinhandshake.com/edu/jobs/10134011" TargetMode="External"/><Relationship Id="rId20" Type="http://schemas.openxmlformats.org/officeDocument/2006/relationships/hyperlink" Target="https://wcupa.joinhandshake.com/edu/employers/60430" TargetMode="External"/><Relationship Id="rId29" Type="http://schemas.openxmlformats.org/officeDocument/2006/relationships/hyperlink" Target="https://wcupa.joinhandshake.com/edu/jobs/10053753" TargetMode="External"/><Relationship Id="rId41" Type="http://schemas.openxmlformats.org/officeDocument/2006/relationships/hyperlink" Target="https://arcadia.joinhandshake.com/jobs/10053753?searchId=c8bbdd67-f143-46f8-b1b7-f19bf5c90f1b" TargetMode="External"/><Relationship Id="rId1" Type="http://schemas.openxmlformats.org/officeDocument/2006/relationships/slideLayout" Target="../slideLayouts/slideLayout7.xml"/><Relationship Id="rId6" Type="http://schemas.openxmlformats.org/officeDocument/2006/relationships/hyperlink" Target="https://app.joinhandshake.com/edu/employers/15994" TargetMode="External"/><Relationship Id="rId11" Type="http://schemas.openxmlformats.org/officeDocument/2006/relationships/hyperlink" Target="https://wcupa.joinhandshake.com/edu/jobs/10185524" TargetMode="External"/><Relationship Id="rId24" Type="http://schemas.openxmlformats.org/officeDocument/2006/relationships/hyperlink" Target="https://wcupa.joinhandshake.com/edu/jobs/10158928" TargetMode="External"/><Relationship Id="rId32" Type="http://schemas.openxmlformats.org/officeDocument/2006/relationships/hyperlink" Target="https://app.joinhandshake.com/jobs/10172966?searchId=c8bbdd67-f143-46f8-b1b7-f19bf5c90f1b" TargetMode="External"/><Relationship Id="rId37" Type="http://schemas.openxmlformats.org/officeDocument/2006/relationships/hyperlink" Target="https://app.joinhandshake.com/jobs/10188575?searchId=c8bbdd67-f143-46f8-b1b7-f19bf5c90f1b" TargetMode="External"/><Relationship Id="rId40" Type="http://schemas.openxmlformats.org/officeDocument/2006/relationships/hyperlink" Target="https://arcadia.joinhandshake.com/e/19578" TargetMode="External"/><Relationship Id="rId5" Type="http://schemas.openxmlformats.org/officeDocument/2006/relationships/hyperlink" Target="https://app.joinhandshake.com/edu/jobs/10048535" TargetMode="External"/><Relationship Id="rId15" Type="http://schemas.openxmlformats.org/officeDocument/2006/relationships/hyperlink" Target="https://app.joinhandshake.com/edu/jobs/10133963" TargetMode="External"/><Relationship Id="rId23" Type="http://schemas.openxmlformats.org/officeDocument/2006/relationships/hyperlink" Target="https://wcupa.joinhandshake.com/edu/employers/9027" TargetMode="External"/><Relationship Id="rId28" Type="http://schemas.openxmlformats.org/officeDocument/2006/relationships/hyperlink" Target="https://wcupa.joinhandshake.com/edu/employers/19578" TargetMode="External"/><Relationship Id="rId36" Type="http://schemas.openxmlformats.org/officeDocument/2006/relationships/hyperlink" Target="https://app.joinhandshake.com/e/28073" TargetMode="External"/><Relationship Id="rId10" Type="http://schemas.openxmlformats.org/officeDocument/2006/relationships/hyperlink" Target="https://wcupa.joinhandshake.com/edu/jobs/10173129" TargetMode="External"/><Relationship Id="rId19" Type="http://schemas.openxmlformats.org/officeDocument/2006/relationships/hyperlink" Target="https://wcupa.joinhandshake.com/edu/jobs/10139871" TargetMode="External"/><Relationship Id="rId31" Type="http://schemas.openxmlformats.org/officeDocument/2006/relationships/hyperlink" Target="https://arcadia.joinhandshake.com/e/19104" TargetMode="External"/><Relationship Id="rId4" Type="http://schemas.openxmlformats.org/officeDocument/2006/relationships/hyperlink" Target="https://app.joinhandshake.com/edu/jobs/10048040" TargetMode="External"/><Relationship Id="rId9" Type="http://schemas.openxmlformats.org/officeDocument/2006/relationships/hyperlink" Target="https://app.joinhandshake.com/edu/jobs/10135820" TargetMode="External"/><Relationship Id="rId14" Type="http://schemas.openxmlformats.org/officeDocument/2006/relationships/hyperlink" Target="https://app.joinhandshake.com/edu/employers/281895" TargetMode="External"/><Relationship Id="rId22" Type="http://schemas.openxmlformats.org/officeDocument/2006/relationships/hyperlink" Target="https://wcupa.joinhandshake.com/edu/jobs/10159267" TargetMode="External"/><Relationship Id="rId27" Type="http://schemas.openxmlformats.org/officeDocument/2006/relationships/hyperlink" Target="https://wcupa.joinhandshake.com/edu/jobs/10160896" TargetMode="External"/><Relationship Id="rId30" Type="http://schemas.openxmlformats.org/officeDocument/2006/relationships/hyperlink" Target="https://app.joinhandshake.com/edu/jobs/10200511" TargetMode="External"/><Relationship Id="rId35" Type="http://schemas.openxmlformats.org/officeDocument/2006/relationships/hyperlink" Target="https://urldefense.com/v3/__https:/jobs.aon.com/jobs/91457?lang=en-us&amp;previousLocale=en-US__;!!BGRtF3g!uANlCmnjcy8KGoJhMdrzdUW_35X4pcvQoVJpp_gTjpdZsZigm8V0zBkcwNNg8BYRDQctl3710vS6i-IHFeM3$" TargetMode="External"/><Relationship Id="rId43" Type="http://schemas.openxmlformats.org/officeDocument/2006/relationships/hyperlink" Target="https://arcadia.joinhandshake.com/jobs/10189922?searchId=c8bbdd67-f143-46f8-b1b7-f19bf5c90f1b" TargetMode="External"/><Relationship Id="rId8" Type="http://schemas.openxmlformats.org/officeDocument/2006/relationships/hyperlink" Target="https://app.joinhandshake.com/edu/employers/15137" TargetMode="External"/><Relationship Id="rId3" Type="http://schemas.openxmlformats.org/officeDocument/2006/relationships/hyperlink" Target="https://app.joinhandshake.com/edu/interview_schedules/230620" TargetMode="External"/><Relationship Id="rId12" Type="http://schemas.openxmlformats.org/officeDocument/2006/relationships/hyperlink" Target="https://wcupa.joinhandshake.com/edu/jobs/10185547" TargetMode="External"/><Relationship Id="rId17" Type="http://schemas.openxmlformats.org/officeDocument/2006/relationships/hyperlink" Target="https://wcupa.joinhandshake.com/edu/employers/30292" TargetMode="External"/><Relationship Id="rId25" Type="http://schemas.openxmlformats.org/officeDocument/2006/relationships/hyperlink" Target="https://wcupa.joinhandshake.com/edu/jobs/10160762" TargetMode="External"/><Relationship Id="rId33" Type="http://schemas.openxmlformats.org/officeDocument/2006/relationships/hyperlink" Target="https://www.aon.com/en/" TargetMode="External"/><Relationship Id="rId38" Type="http://schemas.openxmlformats.org/officeDocument/2006/relationships/hyperlink" Target="https://arcadia.joinhandshake.com/e/1612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oney@wcupa.edu" TargetMode="External"/><Relationship Id="rId7" Type="http://schemas.openxmlformats.org/officeDocument/2006/relationships/hyperlink" Target="mailto:AB654321@wcupa.ed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cupa.joinhandshake.com/" TargetMode="External"/><Relationship Id="rId5" Type="http://schemas.openxmlformats.org/officeDocument/2006/relationships/hyperlink" Target="https://www.wcupa.edu/_services/careerDevelopment/undergraduate/interviewing.aspx" TargetMode="External"/><Relationship Id="rId4" Type="http://schemas.openxmlformats.org/officeDocument/2006/relationships/hyperlink" Target="https://www.wcupa.edu/_services/careerDevelopment/undergraduate/resumesCoverLetter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2"/>
        <p:cNvGrpSpPr/>
        <p:nvPr/>
      </p:nvGrpSpPr>
      <p:grpSpPr>
        <a:xfrm>
          <a:off x="0" y="0"/>
          <a:ext cx="0" cy="0"/>
          <a:chOff x="0" y="0"/>
          <a:chExt cx="0" cy="0"/>
        </a:xfrm>
      </p:grpSpPr>
      <p:grpSp>
        <p:nvGrpSpPr>
          <p:cNvPr id="243" name="Google Shape;243;p1"/>
          <p:cNvGrpSpPr/>
          <p:nvPr/>
        </p:nvGrpSpPr>
        <p:grpSpPr>
          <a:xfrm rot="-493931">
            <a:off x="2655998" y="-268226"/>
            <a:ext cx="4224005" cy="5680181"/>
            <a:chOff x="5311310" y="-536081"/>
            <a:chExt cx="8447122" cy="11359167"/>
          </a:xfrm>
        </p:grpSpPr>
        <p:sp>
          <p:nvSpPr>
            <p:cNvPr id="244" name="Google Shape;244;p1"/>
            <p:cNvSpPr/>
            <p:nvPr/>
          </p:nvSpPr>
          <p:spPr>
            <a:xfrm>
              <a:off x="5320341" y="-536081"/>
              <a:ext cx="8438091" cy="11359167"/>
            </a:xfrm>
            <a:custGeom>
              <a:avLst/>
              <a:gdLst/>
              <a:ahLst/>
              <a:cxnLst/>
              <a:rect l="l" t="t" r="r" b="b"/>
              <a:pathLst>
                <a:path w="8438091" h="11359167" extrusionOk="0">
                  <a:moveTo>
                    <a:pt x="8390771" y="10947932"/>
                  </a:moveTo>
                  <a:cubicBezTo>
                    <a:pt x="8374581" y="10672564"/>
                    <a:pt x="8418269" y="10348851"/>
                    <a:pt x="8400263" y="10013415"/>
                  </a:cubicBezTo>
                  <a:cubicBezTo>
                    <a:pt x="8356052" y="9236654"/>
                    <a:pt x="8381280" y="9800953"/>
                    <a:pt x="8381280" y="9035347"/>
                  </a:cubicBezTo>
                  <a:cubicBezTo>
                    <a:pt x="8382983" y="8172915"/>
                    <a:pt x="8267426" y="7626790"/>
                    <a:pt x="8308412" y="6232795"/>
                  </a:cubicBezTo>
                  <a:cubicBezTo>
                    <a:pt x="8323717" y="5906128"/>
                    <a:pt x="8329757" y="6078765"/>
                    <a:pt x="8285569" y="5299755"/>
                  </a:cubicBezTo>
                  <a:cubicBezTo>
                    <a:pt x="8208955" y="4195986"/>
                    <a:pt x="8201530" y="14205"/>
                    <a:pt x="8119556" y="12184"/>
                  </a:cubicBezTo>
                  <a:cubicBezTo>
                    <a:pt x="7426192" y="-6900"/>
                    <a:pt x="6628057" y="26860"/>
                    <a:pt x="6632372" y="26860"/>
                  </a:cubicBezTo>
                  <a:cubicBezTo>
                    <a:pt x="5850222" y="26860"/>
                    <a:pt x="6574900" y="-49951"/>
                    <a:pt x="5621220" y="56212"/>
                  </a:cubicBezTo>
                  <a:cubicBezTo>
                    <a:pt x="5197345" y="103170"/>
                    <a:pt x="4152132" y="44966"/>
                    <a:pt x="4102971" y="42013"/>
                  </a:cubicBezTo>
                  <a:cubicBezTo>
                    <a:pt x="4063733" y="44943"/>
                    <a:pt x="3182808" y="113939"/>
                    <a:pt x="3091388" y="106101"/>
                  </a:cubicBezTo>
                  <a:cubicBezTo>
                    <a:pt x="2189663" y="29222"/>
                    <a:pt x="456014" y="147630"/>
                    <a:pt x="563691" y="139406"/>
                  </a:cubicBezTo>
                  <a:cubicBezTo>
                    <a:pt x="535671" y="139406"/>
                    <a:pt x="77735" y="130591"/>
                    <a:pt x="82049" y="131091"/>
                  </a:cubicBezTo>
                  <a:cubicBezTo>
                    <a:pt x="79142" y="131091"/>
                    <a:pt x="76872" y="1490054"/>
                    <a:pt x="76872" y="2488910"/>
                  </a:cubicBezTo>
                  <a:cubicBezTo>
                    <a:pt x="76781" y="2490591"/>
                    <a:pt x="23260" y="3300794"/>
                    <a:pt x="18650" y="3666581"/>
                  </a:cubicBezTo>
                  <a:cubicBezTo>
                    <a:pt x="18650" y="3712586"/>
                    <a:pt x="75577" y="4252123"/>
                    <a:pt x="68243" y="4323686"/>
                  </a:cubicBezTo>
                  <a:cubicBezTo>
                    <a:pt x="-27854" y="5276832"/>
                    <a:pt x="120719" y="6216938"/>
                    <a:pt x="32456" y="8117505"/>
                  </a:cubicBezTo>
                  <a:cubicBezTo>
                    <a:pt x="-2445" y="8798122"/>
                    <a:pt x="44446" y="8696845"/>
                    <a:pt x="32888" y="9050546"/>
                  </a:cubicBezTo>
                  <a:cubicBezTo>
                    <a:pt x="-25220" y="10656252"/>
                    <a:pt x="7024" y="9824717"/>
                    <a:pt x="28574" y="10860854"/>
                  </a:cubicBezTo>
                  <a:cubicBezTo>
                    <a:pt x="38020" y="11302542"/>
                    <a:pt x="19990" y="11321739"/>
                    <a:pt x="48397" y="11322239"/>
                  </a:cubicBezTo>
                  <a:cubicBezTo>
                    <a:pt x="1867993" y="11350024"/>
                    <a:pt x="3429385" y="11367108"/>
                    <a:pt x="5794953" y="11325170"/>
                  </a:cubicBezTo>
                  <a:cubicBezTo>
                    <a:pt x="6733668" y="11307063"/>
                    <a:pt x="6747043" y="11366267"/>
                    <a:pt x="6847500" y="11358452"/>
                  </a:cubicBezTo>
                  <a:cubicBezTo>
                    <a:pt x="8758150" y="11212623"/>
                    <a:pt x="8434323" y="11595245"/>
                    <a:pt x="8390771" y="10947932"/>
                  </a:cubicBezTo>
                  <a:close/>
                  <a:moveTo>
                    <a:pt x="457195" y="1278911"/>
                  </a:moveTo>
                  <a:cubicBezTo>
                    <a:pt x="377424" y="1246628"/>
                    <a:pt x="335166" y="1138989"/>
                    <a:pt x="369658" y="1051387"/>
                  </a:cubicBezTo>
                  <a:cubicBezTo>
                    <a:pt x="427448" y="903127"/>
                    <a:pt x="626227" y="918803"/>
                    <a:pt x="677954" y="1062155"/>
                  </a:cubicBezTo>
                  <a:cubicBezTo>
                    <a:pt x="728841" y="1184493"/>
                    <a:pt x="604224" y="1339091"/>
                    <a:pt x="457195" y="1278911"/>
                  </a:cubicBezTo>
                  <a:close/>
                  <a:moveTo>
                    <a:pt x="442094" y="2208543"/>
                  </a:moveTo>
                  <a:cubicBezTo>
                    <a:pt x="378287" y="2174284"/>
                    <a:pt x="345066" y="2089159"/>
                    <a:pt x="363618" y="2012348"/>
                  </a:cubicBezTo>
                  <a:cubicBezTo>
                    <a:pt x="404582" y="1844528"/>
                    <a:pt x="623638" y="1844028"/>
                    <a:pt x="679680" y="1999626"/>
                  </a:cubicBezTo>
                  <a:cubicBezTo>
                    <a:pt x="734018" y="2129756"/>
                    <a:pt x="590872" y="2288785"/>
                    <a:pt x="442094" y="2208543"/>
                  </a:cubicBezTo>
                  <a:close/>
                  <a:moveTo>
                    <a:pt x="460646" y="3154306"/>
                  </a:moveTo>
                  <a:cubicBezTo>
                    <a:pt x="380876" y="3122024"/>
                    <a:pt x="338618" y="3015361"/>
                    <a:pt x="372678" y="2927282"/>
                  </a:cubicBezTo>
                  <a:cubicBezTo>
                    <a:pt x="430037" y="2778046"/>
                    <a:pt x="630110" y="2794198"/>
                    <a:pt x="681405" y="2937551"/>
                  </a:cubicBezTo>
                  <a:cubicBezTo>
                    <a:pt x="732724" y="3060366"/>
                    <a:pt x="607244" y="3213987"/>
                    <a:pt x="460646" y="3154306"/>
                  </a:cubicBezTo>
                  <a:close/>
                  <a:moveTo>
                    <a:pt x="462803" y="4092231"/>
                  </a:moveTo>
                  <a:cubicBezTo>
                    <a:pt x="383033" y="4059948"/>
                    <a:pt x="340775" y="3953286"/>
                    <a:pt x="374836" y="3865707"/>
                  </a:cubicBezTo>
                  <a:cubicBezTo>
                    <a:pt x="432194" y="3715993"/>
                    <a:pt x="632267" y="3732146"/>
                    <a:pt x="683563" y="3875499"/>
                  </a:cubicBezTo>
                  <a:cubicBezTo>
                    <a:pt x="735312" y="3999268"/>
                    <a:pt x="608107" y="4151435"/>
                    <a:pt x="462803" y="4092231"/>
                  </a:cubicBezTo>
                  <a:close/>
                  <a:moveTo>
                    <a:pt x="369227" y="4826146"/>
                  </a:moveTo>
                  <a:cubicBezTo>
                    <a:pt x="410191" y="4658326"/>
                    <a:pt x="629247" y="4657349"/>
                    <a:pt x="685288" y="4813424"/>
                  </a:cubicBezTo>
                  <a:cubicBezTo>
                    <a:pt x="798257" y="5083999"/>
                    <a:pt x="294202" y="5134888"/>
                    <a:pt x="369227" y="4826146"/>
                  </a:cubicBezTo>
                  <a:close/>
                  <a:moveTo>
                    <a:pt x="371384" y="5763594"/>
                  </a:moveTo>
                  <a:cubicBezTo>
                    <a:pt x="412348" y="5596274"/>
                    <a:pt x="630973" y="5594297"/>
                    <a:pt x="687446" y="5750872"/>
                  </a:cubicBezTo>
                  <a:cubicBezTo>
                    <a:pt x="800845" y="6022901"/>
                    <a:pt x="296791" y="6072336"/>
                    <a:pt x="371384" y="5763594"/>
                  </a:cubicBezTo>
                  <a:close/>
                  <a:moveTo>
                    <a:pt x="468412" y="6905552"/>
                  </a:moveTo>
                  <a:cubicBezTo>
                    <a:pt x="388642" y="6873269"/>
                    <a:pt x="346383" y="6766607"/>
                    <a:pt x="380444" y="6679028"/>
                  </a:cubicBezTo>
                  <a:cubicBezTo>
                    <a:pt x="437803" y="6529315"/>
                    <a:pt x="637876" y="6545467"/>
                    <a:pt x="689171" y="6688820"/>
                  </a:cubicBezTo>
                  <a:cubicBezTo>
                    <a:pt x="740490" y="6812112"/>
                    <a:pt x="614147" y="6964756"/>
                    <a:pt x="468412" y="6905552"/>
                  </a:cubicBezTo>
                  <a:close/>
                  <a:moveTo>
                    <a:pt x="374836" y="7639467"/>
                  </a:moveTo>
                  <a:cubicBezTo>
                    <a:pt x="415799" y="7471147"/>
                    <a:pt x="634856" y="7471147"/>
                    <a:pt x="690897" y="7626745"/>
                  </a:cubicBezTo>
                  <a:cubicBezTo>
                    <a:pt x="803865" y="7897319"/>
                    <a:pt x="299811" y="7948209"/>
                    <a:pt x="374836" y="7639467"/>
                  </a:cubicBezTo>
                  <a:close/>
                  <a:moveTo>
                    <a:pt x="455469" y="8773110"/>
                  </a:moveTo>
                  <a:cubicBezTo>
                    <a:pt x="391662" y="8738851"/>
                    <a:pt x="358441" y="8653725"/>
                    <a:pt x="376993" y="8576914"/>
                  </a:cubicBezTo>
                  <a:cubicBezTo>
                    <a:pt x="417957" y="8409094"/>
                    <a:pt x="637013" y="8408594"/>
                    <a:pt x="693054" y="8564192"/>
                  </a:cubicBezTo>
                  <a:cubicBezTo>
                    <a:pt x="747393" y="8694345"/>
                    <a:pt x="604655" y="8853351"/>
                    <a:pt x="455469" y="8773110"/>
                  </a:cubicBezTo>
                  <a:close/>
                  <a:moveTo>
                    <a:pt x="473998" y="9718873"/>
                  </a:moveTo>
                  <a:cubicBezTo>
                    <a:pt x="394228" y="9686590"/>
                    <a:pt x="351969" y="9579928"/>
                    <a:pt x="386030" y="9492348"/>
                  </a:cubicBezTo>
                  <a:cubicBezTo>
                    <a:pt x="443389" y="9342635"/>
                    <a:pt x="643462" y="9358788"/>
                    <a:pt x="694757" y="9502140"/>
                  </a:cubicBezTo>
                  <a:cubicBezTo>
                    <a:pt x="746098" y="9625432"/>
                    <a:pt x="619755" y="9778076"/>
                    <a:pt x="473998" y="9718873"/>
                  </a:cubicBezTo>
                  <a:close/>
                  <a:moveTo>
                    <a:pt x="475724" y="10656820"/>
                  </a:moveTo>
                  <a:cubicBezTo>
                    <a:pt x="307123" y="10588325"/>
                    <a:pt x="363618" y="10292305"/>
                    <a:pt x="565417" y="10326564"/>
                  </a:cubicBezTo>
                  <a:cubicBezTo>
                    <a:pt x="809905" y="10369116"/>
                    <a:pt x="706429" y="10750760"/>
                    <a:pt x="475724" y="10656820"/>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nvGrpSpPr>
            <p:cNvPr id="245" name="Google Shape;245;p1"/>
            <p:cNvGrpSpPr/>
            <p:nvPr/>
          </p:nvGrpSpPr>
          <p:grpSpPr>
            <a:xfrm>
              <a:off x="5311310" y="55964"/>
              <a:ext cx="8413432" cy="10355886"/>
              <a:chOff x="5311310" y="55964"/>
              <a:chExt cx="8413432" cy="10355886"/>
            </a:xfrm>
          </p:grpSpPr>
          <p:sp>
            <p:nvSpPr>
              <p:cNvPr id="246" name="Google Shape;246;p1"/>
              <p:cNvSpPr/>
              <p:nvPr/>
            </p:nvSpPr>
            <p:spPr>
              <a:xfrm>
                <a:off x="5387864" y="55964"/>
                <a:ext cx="8105496" cy="82125"/>
              </a:xfrm>
              <a:custGeom>
                <a:avLst/>
                <a:gdLst/>
                <a:ahLst/>
                <a:cxnLst/>
                <a:rect l="l" t="t" r="r" b="b"/>
                <a:pathLst>
                  <a:path w="8105496" h="82125" extrusionOk="0">
                    <a:moveTo>
                      <a:pt x="8101604" y="82126"/>
                    </a:moveTo>
                    <a:cubicBezTo>
                      <a:pt x="8099424" y="82148"/>
                      <a:pt x="14367" y="54750"/>
                      <a:pt x="11506" y="54727"/>
                    </a:cubicBezTo>
                    <a:cubicBezTo>
                      <a:pt x="11506" y="-28581"/>
                      <a:pt x="-571910" y="294"/>
                      <a:pt x="6570003" y="30260"/>
                    </a:cubicBezTo>
                    <a:cubicBezTo>
                      <a:pt x="8269637" y="36803"/>
                      <a:pt x="8099605" y="11631"/>
                      <a:pt x="8101604" y="8212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47" name="Google Shape;247;p1"/>
              <p:cNvSpPr/>
              <p:nvPr/>
            </p:nvSpPr>
            <p:spPr>
              <a:xfrm>
                <a:off x="5388399" y="986279"/>
                <a:ext cx="8128786" cy="85828"/>
              </a:xfrm>
              <a:custGeom>
                <a:avLst/>
                <a:gdLst/>
                <a:ahLst/>
                <a:cxnLst/>
                <a:rect l="l" t="t" r="r" b="b"/>
                <a:pathLst>
                  <a:path w="8128786" h="85828" extrusionOk="0">
                    <a:moveTo>
                      <a:pt x="8124367" y="85829"/>
                    </a:moveTo>
                    <a:cubicBezTo>
                      <a:pt x="8121778" y="85874"/>
                      <a:pt x="10903" y="58453"/>
                      <a:pt x="9246" y="58430"/>
                    </a:cubicBezTo>
                    <a:cubicBezTo>
                      <a:pt x="11176" y="-28831"/>
                      <a:pt x="-540859" y="-1955"/>
                      <a:pt x="6591449" y="33963"/>
                    </a:cubicBezTo>
                    <a:cubicBezTo>
                      <a:pt x="8290129" y="40483"/>
                      <a:pt x="8124367" y="14470"/>
                      <a:pt x="8124367" y="8582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48" name="Google Shape;248;p1"/>
              <p:cNvSpPr/>
              <p:nvPr/>
            </p:nvSpPr>
            <p:spPr>
              <a:xfrm>
                <a:off x="5390743" y="1920023"/>
                <a:ext cx="8182802" cy="67949"/>
              </a:xfrm>
              <a:custGeom>
                <a:avLst/>
                <a:gdLst/>
                <a:ahLst/>
                <a:cxnLst/>
                <a:rect l="l" t="t" r="r" b="b"/>
                <a:pathLst>
                  <a:path w="8182802" h="67949" extrusionOk="0">
                    <a:moveTo>
                      <a:pt x="1086197" y="62634"/>
                    </a:moveTo>
                    <a:cubicBezTo>
                      <a:pt x="-151072" y="62634"/>
                      <a:pt x="6493" y="79014"/>
                      <a:pt x="6493" y="0"/>
                    </a:cubicBezTo>
                    <a:cubicBezTo>
                      <a:pt x="9968162" y="56705"/>
                      <a:pt x="11410296" y="79196"/>
                      <a:pt x="1086197" y="626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49" name="Google Shape;249;p1"/>
              <p:cNvSpPr/>
              <p:nvPr/>
            </p:nvSpPr>
            <p:spPr>
              <a:xfrm>
                <a:off x="5336885" y="2856902"/>
                <a:ext cx="8215198" cy="83263"/>
              </a:xfrm>
              <a:custGeom>
                <a:avLst/>
                <a:gdLst/>
                <a:ahLst/>
                <a:cxnLst/>
                <a:rect l="l" t="t" r="r" b="b"/>
                <a:pathLst>
                  <a:path w="8215198" h="83263" extrusionOk="0">
                    <a:moveTo>
                      <a:pt x="8210804" y="83263"/>
                    </a:moveTo>
                    <a:cubicBezTo>
                      <a:pt x="8209033" y="83286"/>
                      <a:pt x="11053" y="55388"/>
                      <a:pt x="8578" y="55365"/>
                    </a:cubicBezTo>
                    <a:cubicBezTo>
                      <a:pt x="12598" y="-29261"/>
                      <a:pt x="-545432" y="569"/>
                      <a:pt x="6687378" y="30898"/>
                    </a:cubicBezTo>
                    <a:cubicBezTo>
                      <a:pt x="8375567" y="37417"/>
                      <a:pt x="8210804" y="12223"/>
                      <a:pt x="8210804" y="8326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0" name="Google Shape;250;p1"/>
              <p:cNvSpPr/>
              <p:nvPr/>
            </p:nvSpPr>
            <p:spPr>
              <a:xfrm>
                <a:off x="5374701" y="3791049"/>
                <a:ext cx="8198439" cy="82656"/>
              </a:xfrm>
              <a:custGeom>
                <a:avLst/>
                <a:gdLst/>
                <a:ahLst/>
                <a:cxnLst/>
                <a:rect l="l" t="t" r="r" b="b"/>
                <a:pathLst>
                  <a:path w="8198439" h="82656" extrusionOk="0">
                    <a:moveTo>
                      <a:pt x="8194537" y="82656"/>
                    </a:moveTo>
                    <a:cubicBezTo>
                      <a:pt x="8192539" y="82679"/>
                      <a:pt x="8502" y="54781"/>
                      <a:pt x="6117" y="54758"/>
                    </a:cubicBezTo>
                    <a:cubicBezTo>
                      <a:pt x="18675" y="-28936"/>
                      <a:pt x="-548256" y="484"/>
                      <a:pt x="6671974" y="30791"/>
                    </a:cubicBezTo>
                    <a:cubicBezTo>
                      <a:pt x="8362366" y="37310"/>
                      <a:pt x="8192493" y="12707"/>
                      <a:pt x="8194537" y="826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1" name="Google Shape;251;p1"/>
              <p:cNvSpPr/>
              <p:nvPr/>
            </p:nvSpPr>
            <p:spPr>
              <a:xfrm>
                <a:off x="5345206" y="4724527"/>
                <a:ext cx="8266523" cy="83196"/>
              </a:xfrm>
              <a:custGeom>
                <a:avLst/>
                <a:gdLst/>
                <a:ahLst/>
                <a:cxnLst/>
                <a:rect l="l" t="t" r="r" b="b"/>
                <a:pathLst>
                  <a:path w="8266523" h="83196" extrusionOk="0">
                    <a:moveTo>
                      <a:pt x="8264133" y="83196"/>
                    </a:moveTo>
                    <a:cubicBezTo>
                      <a:pt x="8262475" y="83219"/>
                      <a:pt x="202760" y="56139"/>
                      <a:pt x="11043" y="54821"/>
                    </a:cubicBezTo>
                    <a:cubicBezTo>
                      <a:pt x="9181" y="-29395"/>
                      <a:pt x="-559657" y="774"/>
                      <a:pt x="6723472" y="31330"/>
                    </a:cubicBezTo>
                    <a:cubicBezTo>
                      <a:pt x="8432506" y="37874"/>
                      <a:pt x="8257729" y="12702"/>
                      <a:pt x="8264133" y="8319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2" name="Google Shape;252;p1"/>
              <p:cNvSpPr/>
              <p:nvPr/>
            </p:nvSpPr>
            <p:spPr>
              <a:xfrm>
                <a:off x="5370304" y="5655615"/>
                <a:ext cx="8283621" cy="75741"/>
              </a:xfrm>
              <a:custGeom>
                <a:avLst/>
                <a:gdLst/>
                <a:ahLst/>
                <a:cxnLst/>
                <a:rect l="l" t="t" r="r" b="b"/>
                <a:pathLst>
                  <a:path w="8283621" h="75741" extrusionOk="0">
                    <a:moveTo>
                      <a:pt x="3026325" y="66065"/>
                    </a:moveTo>
                    <a:cubicBezTo>
                      <a:pt x="-276573" y="53365"/>
                      <a:pt x="7358" y="90896"/>
                      <a:pt x="5360" y="0"/>
                    </a:cubicBezTo>
                    <a:cubicBezTo>
                      <a:pt x="8835462" y="24558"/>
                      <a:pt x="11750657" y="102869"/>
                      <a:pt x="3026325" y="6606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3" name="Google Shape;253;p1"/>
              <p:cNvSpPr/>
              <p:nvPr/>
            </p:nvSpPr>
            <p:spPr>
              <a:xfrm>
                <a:off x="5368831" y="6590717"/>
                <a:ext cx="8265593" cy="85041"/>
              </a:xfrm>
              <a:custGeom>
                <a:avLst/>
                <a:gdLst/>
                <a:ahLst/>
                <a:cxnLst/>
                <a:rect l="l" t="t" r="r" b="b"/>
                <a:pathLst>
                  <a:path w="8265593" h="85041" extrusionOk="0">
                    <a:moveTo>
                      <a:pt x="8261216" y="85041"/>
                    </a:moveTo>
                    <a:cubicBezTo>
                      <a:pt x="8259559" y="85064"/>
                      <a:pt x="186787" y="57870"/>
                      <a:pt x="9830" y="56666"/>
                    </a:cubicBezTo>
                    <a:cubicBezTo>
                      <a:pt x="9830" y="-31685"/>
                      <a:pt x="-548177" y="2097"/>
                      <a:pt x="6744262" y="32698"/>
                    </a:cubicBezTo>
                    <a:cubicBezTo>
                      <a:pt x="8425299" y="40831"/>
                      <a:pt x="8261216" y="11025"/>
                      <a:pt x="8261216" y="8504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4" name="Google Shape;254;p1"/>
              <p:cNvSpPr/>
              <p:nvPr/>
            </p:nvSpPr>
            <p:spPr>
              <a:xfrm>
                <a:off x="5344309" y="7523452"/>
                <a:ext cx="8327709" cy="86323"/>
              </a:xfrm>
              <a:custGeom>
                <a:avLst/>
                <a:gdLst/>
                <a:ahLst/>
                <a:cxnLst/>
                <a:rect l="l" t="t" r="r" b="b"/>
                <a:pathLst>
                  <a:path w="8327709" h="86323" extrusionOk="0">
                    <a:moveTo>
                      <a:pt x="8325839" y="86323"/>
                    </a:moveTo>
                    <a:cubicBezTo>
                      <a:pt x="8324181" y="86346"/>
                      <a:pt x="155790" y="58902"/>
                      <a:pt x="8488" y="57948"/>
                    </a:cubicBezTo>
                    <a:cubicBezTo>
                      <a:pt x="12734" y="-33493"/>
                      <a:pt x="-550200" y="3174"/>
                      <a:pt x="6791196" y="33980"/>
                    </a:cubicBezTo>
                    <a:cubicBezTo>
                      <a:pt x="8493055" y="40523"/>
                      <a:pt x="8318005" y="15283"/>
                      <a:pt x="8325839" y="8632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5" name="Google Shape;255;p1"/>
              <p:cNvSpPr/>
              <p:nvPr/>
            </p:nvSpPr>
            <p:spPr>
              <a:xfrm>
                <a:off x="5345955" y="8456713"/>
                <a:ext cx="8378787" cy="77211"/>
              </a:xfrm>
              <a:custGeom>
                <a:avLst/>
                <a:gdLst/>
                <a:ahLst/>
                <a:cxnLst/>
                <a:rect l="l" t="t" r="r" b="b"/>
                <a:pathLst>
                  <a:path w="8378787" h="77211" extrusionOk="0">
                    <a:moveTo>
                      <a:pt x="3117501" y="66542"/>
                    </a:moveTo>
                    <a:cubicBezTo>
                      <a:pt x="-327680" y="53320"/>
                      <a:pt x="9000" y="93963"/>
                      <a:pt x="9000" y="0"/>
                    </a:cubicBezTo>
                    <a:cubicBezTo>
                      <a:pt x="8785740" y="33828"/>
                      <a:pt x="11966155" y="103891"/>
                      <a:pt x="3117501" y="6654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6" name="Google Shape;256;p1"/>
              <p:cNvSpPr/>
              <p:nvPr/>
            </p:nvSpPr>
            <p:spPr>
              <a:xfrm>
                <a:off x="5311310" y="9392874"/>
                <a:ext cx="8412452" cy="84459"/>
              </a:xfrm>
              <a:custGeom>
                <a:avLst/>
                <a:gdLst/>
                <a:ahLst/>
                <a:cxnLst/>
                <a:rect l="l" t="t" r="r" b="b"/>
                <a:pathLst>
                  <a:path w="8412452" h="84459" extrusionOk="0">
                    <a:moveTo>
                      <a:pt x="8409294" y="84459"/>
                    </a:moveTo>
                    <a:cubicBezTo>
                      <a:pt x="8407568" y="84482"/>
                      <a:pt x="356732" y="58038"/>
                      <a:pt x="10447" y="55107"/>
                    </a:cubicBezTo>
                    <a:cubicBezTo>
                      <a:pt x="10447" y="-30450"/>
                      <a:pt x="-567224" y="1401"/>
                      <a:pt x="6868634" y="32593"/>
                    </a:cubicBezTo>
                    <a:cubicBezTo>
                      <a:pt x="8577168" y="39136"/>
                      <a:pt x="8405275" y="13942"/>
                      <a:pt x="8409294" y="844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57" name="Google Shape;257;p1"/>
              <p:cNvSpPr/>
              <p:nvPr/>
            </p:nvSpPr>
            <p:spPr>
              <a:xfrm>
                <a:off x="5339460" y="10324550"/>
                <a:ext cx="8374674" cy="87300"/>
              </a:xfrm>
              <a:custGeom>
                <a:avLst/>
                <a:gdLst/>
                <a:ahLst/>
                <a:cxnLst/>
                <a:rect l="l" t="t" r="r" b="b"/>
                <a:pathLst>
                  <a:path w="8374674" h="87300" extrusionOk="0">
                    <a:moveTo>
                      <a:pt x="8371652" y="87301"/>
                    </a:moveTo>
                    <a:cubicBezTo>
                      <a:pt x="8370018" y="87324"/>
                      <a:pt x="230282" y="59289"/>
                      <a:pt x="10749" y="57449"/>
                    </a:cubicBezTo>
                    <a:cubicBezTo>
                      <a:pt x="8705" y="-28335"/>
                      <a:pt x="-559860" y="-2436"/>
                      <a:pt x="6862464" y="34935"/>
                    </a:cubicBezTo>
                    <a:cubicBezTo>
                      <a:pt x="8536847" y="41478"/>
                      <a:pt x="8367361" y="14375"/>
                      <a:pt x="8371652" y="87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58" name="Google Shape;258;p1"/>
            <p:cNvSpPr/>
            <p:nvPr/>
          </p:nvSpPr>
          <p:spPr>
            <a:xfrm>
              <a:off x="6419575" y="-436321"/>
              <a:ext cx="225942" cy="11249877"/>
            </a:xfrm>
            <a:custGeom>
              <a:avLst/>
              <a:gdLst/>
              <a:ahLst/>
              <a:cxnLst/>
              <a:rect l="l" t="t" r="r" b="b"/>
              <a:pathLst>
                <a:path w="225942" h="11249877" extrusionOk="0">
                  <a:moveTo>
                    <a:pt x="225943" y="11249877"/>
                  </a:moveTo>
                  <a:cubicBezTo>
                    <a:pt x="101235" y="11249877"/>
                    <a:pt x="-95114" y="4751194"/>
                    <a:pt x="53028" y="3"/>
                  </a:cubicBezTo>
                  <a:cubicBezTo>
                    <a:pt x="179280" y="-3837"/>
                    <a:pt x="-124883" y="4383408"/>
                    <a:pt x="225943" y="1124987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259" name="Google Shape;259;p1"/>
          <p:cNvGrpSpPr/>
          <p:nvPr/>
        </p:nvGrpSpPr>
        <p:grpSpPr>
          <a:xfrm rot="-5400000">
            <a:off x="2635742" y="-370077"/>
            <a:ext cx="3871749" cy="5883657"/>
            <a:chOff x="5271483" y="-740155"/>
            <a:chExt cx="7743498" cy="11767314"/>
          </a:xfrm>
        </p:grpSpPr>
        <p:sp>
          <p:nvSpPr>
            <p:cNvPr id="260" name="Google Shape;260;p1"/>
            <p:cNvSpPr/>
            <p:nvPr/>
          </p:nvSpPr>
          <p:spPr>
            <a:xfrm>
              <a:off x="5271483" y="-740155"/>
              <a:ext cx="7743498" cy="11767314"/>
            </a:xfrm>
            <a:custGeom>
              <a:avLst/>
              <a:gdLst/>
              <a:ahLst/>
              <a:cxnLst/>
              <a:rect l="l" t="t" r="r" b="b"/>
              <a:pathLst>
                <a:path w="7743498" h="11767314" extrusionOk="0">
                  <a:moveTo>
                    <a:pt x="7740020" y="11680660"/>
                  </a:moveTo>
                  <a:cubicBezTo>
                    <a:pt x="7742562" y="11723799"/>
                    <a:pt x="8119550" y="11705419"/>
                    <a:pt x="219898" y="11767315"/>
                  </a:cubicBezTo>
                  <a:cubicBezTo>
                    <a:pt x="78698" y="11767315"/>
                    <a:pt x="50990" y="1752739"/>
                    <a:pt x="0" y="222635"/>
                  </a:cubicBezTo>
                  <a:cubicBezTo>
                    <a:pt x="0" y="112728"/>
                    <a:pt x="1238546" y="149983"/>
                    <a:pt x="1649057" y="129790"/>
                  </a:cubicBezTo>
                  <a:cubicBezTo>
                    <a:pt x="4424934" y="-6710"/>
                    <a:pt x="5822430" y="-58581"/>
                    <a:pt x="7536059" y="88534"/>
                  </a:cubicBezTo>
                  <a:cubicBezTo>
                    <a:pt x="7657249" y="98937"/>
                    <a:pt x="7414682" y="4454633"/>
                    <a:pt x="7740020" y="1168066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1" name="Google Shape;261;p1"/>
            <p:cNvSpPr/>
            <p:nvPr/>
          </p:nvSpPr>
          <p:spPr>
            <a:xfrm>
              <a:off x="5598775" y="-376883"/>
              <a:ext cx="7078867" cy="11040738"/>
            </a:xfrm>
            <a:custGeom>
              <a:avLst/>
              <a:gdLst/>
              <a:ahLst/>
              <a:cxnLst/>
              <a:rect l="l" t="t" r="r" b="b"/>
              <a:pathLst>
                <a:path w="7078867" h="11040738" extrusionOk="0">
                  <a:moveTo>
                    <a:pt x="0" y="155569"/>
                  </a:moveTo>
                  <a:cubicBezTo>
                    <a:pt x="277009" y="131352"/>
                    <a:pt x="561621" y="135541"/>
                    <a:pt x="880274" y="136129"/>
                  </a:cubicBezTo>
                  <a:cubicBezTo>
                    <a:pt x="1971782" y="136129"/>
                    <a:pt x="4522111" y="-114420"/>
                    <a:pt x="6922672" y="64302"/>
                  </a:cubicBezTo>
                  <a:cubicBezTo>
                    <a:pt x="6992683" y="4943197"/>
                    <a:pt x="6790347" y="4656380"/>
                    <a:pt x="7078867" y="10986797"/>
                  </a:cubicBezTo>
                  <a:cubicBezTo>
                    <a:pt x="3871623" y="11012709"/>
                    <a:pt x="4101196" y="11009461"/>
                    <a:pt x="174652" y="11040738"/>
                  </a:cubicBezTo>
                  <a:cubicBezTo>
                    <a:pt x="17279" y="6298698"/>
                    <a:pt x="50519" y="2143916"/>
                    <a:pt x="0" y="15556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2" name="Google Shape;262;p1"/>
            <p:cNvSpPr/>
            <p:nvPr/>
          </p:nvSpPr>
          <p:spPr>
            <a:xfrm>
              <a:off x="5602721" y="-380820"/>
              <a:ext cx="7064908" cy="11044843"/>
            </a:xfrm>
            <a:custGeom>
              <a:avLst/>
              <a:gdLst/>
              <a:ahLst/>
              <a:cxnLst/>
              <a:rect l="l" t="t" r="r" b="b"/>
              <a:pathLst>
                <a:path w="7064908" h="11044843" extrusionOk="0">
                  <a:moveTo>
                    <a:pt x="7016821" y="10765531"/>
                  </a:moveTo>
                  <a:cubicBezTo>
                    <a:pt x="7074191" y="10765531"/>
                    <a:pt x="7064845" y="10771132"/>
                    <a:pt x="7063597" y="10743644"/>
                  </a:cubicBezTo>
                  <a:cubicBezTo>
                    <a:pt x="7022918" y="10743690"/>
                    <a:pt x="7008276" y="10743644"/>
                    <a:pt x="6963313" y="10743714"/>
                  </a:cubicBezTo>
                  <a:cubicBezTo>
                    <a:pt x="6965454" y="10239532"/>
                    <a:pt x="6920962" y="10316113"/>
                    <a:pt x="7043941" y="10316396"/>
                  </a:cubicBezTo>
                  <a:cubicBezTo>
                    <a:pt x="7042717" y="10289896"/>
                    <a:pt x="7049378" y="10294508"/>
                    <a:pt x="7016821" y="10294508"/>
                  </a:cubicBezTo>
                  <a:cubicBezTo>
                    <a:pt x="6941913" y="10294508"/>
                    <a:pt x="6957074" y="10361394"/>
                    <a:pt x="6950412" y="9935911"/>
                  </a:cubicBezTo>
                  <a:cubicBezTo>
                    <a:pt x="6949164" y="9855164"/>
                    <a:pt x="6932191" y="9868791"/>
                    <a:pt x="7016821" y="9868791"/>
                  </a:cubicBezTo>
                  <a:cubicBezTo>
                    <a:pt x="7028451" y="9868791"/>
                    <a:pt x="7026215" y="9873192"/>
                    <a:pt x="7025296" y="9846950"/>
                  </a:cubicBezTo>
                  <a:cubicBezTo>
                    <a:pt x="6924187" y="9846950"/>
                    <a:pt x="6951424" y="9889807"/>
                    <a:pt x="6947092" y="9614428"/>
                  </a:cubicBezTo>
                  <a:cubicBezTo>
                    <a:pt x="6943279" y="9380047"/>
                    <a:pt x="6921432" y="9418361"/>
                    <a:pt x="7011313" y="9418385"/>
                  </a:cubicBezTo>
                  <a:cubicBezTo>
                    <a:pt x="7010418" y="9389178"/>
                    <a:pt x="7022730" y="9396686"/>
                    <a:pt x="6943537" y="9396427"/>
                  </a:cubicBezTo>
                  <a:cubicBezTo>
                    <a:pt x="6938924" y="9113682"/>
                    <a:pt x="6942219" y="9304619"/>
                    <a:pt x="6937958" y="8969250"/>
                  </a:cubicBezTo>
                  <a:cubicBezTo>
                    <a:pt x="7008982" y="8969085"/>
                    <a:pt x="6998318" y="8976452"/>
                    <a:pt x="6997494" y="8947316"/>
                  </a:cubicBezTo>
                  <a:cubicBezTo>
                    <a:pt x="6926329" y="8947339"/>
                    <a:pt x="6931390" y="9019355"/>
                    <a:pt x="6929390" y="8518326"/>
                  </a:cubicBezTo>
                  <a:cubicBezTo>
                    <a:pt x="6996953" y="8519079"/>
                    <a:pt x="6985842" y="8524163"/>
                    <a:pt x="6985112" y="8496839"/>
                  </a:cubicBezTo>
                  <a:cubicBezTo>
                    <a:pt x="6920914" y="8496628"/>
                    <a:pt x="6929319" y="8498392"/>
                    <a:pt x="6929296" y="8489967"/>
                  </a:cubicBezTo>
                  <a:cubicBezTo>
                    <a:pt x="6928990" y="8389144"/>
                    <a:pt x="6928542" y="8376860"/>
                    <a:pt x="6923693" y="8069239"/>
                  </a:cubicBezTo>
                  <a:cubicBezTo>
                    <a:pt x="6983510" y="8069874"/>
                    <a:pt x="6973670" y="8075005"/>
                    <a:pt x="6972917" y="8047728"/>
                  </a:cubicBezTo>
                  <a:cubicBezTo>
                    <a:pt x="6903471" y="8047446"/>
                    <a:pt x="6924187" y="8101951"/>
                    <a:pt x="6917666" y="7686801"/>
                  </a:cubicBezTo>
                  <a:cubicBezTo>
                    <a:pt x="6916395" y="7606124"/>
                    <a:pt x="6905189" y="7620103"/>
                    <a:pt x="6960958" y="7620715"/>
                  </a:cubicBezTo>
                  <a:cubicBezTo>
                    <a:pt x="6960158" y="7592803"/>
                    <a:pt x="6969127" y="7599370"/>
                    <a:pt x="6916325" y="7598052"/>
                  </a:cubicBezTo>
                  <a:cubicBezTo>
                    <a:pt x="6910816" y="7224062"/>
                    <a:pt x="6912464" y="7317283"/>
                    <a:pt x="6906884" y="7168262"/>
                  </a:cubicBezTo>
                  <a:cubicBezTo>
                    <a:pt x="6955403" y="7167980"/>
                    <a:pt x="6947446" y="7173839"/>
                    <a:pt x="6946551" y="7146233"/>
                  </a:cubicBezTo>
                  <a:cubicBezTo>
                    <a:pt x="6896573" y="7146398"/>
                    <a:pt x="6905683" y="7166897"/>
                    <a:pt x="6903754" y="7044282"/>
                  </a:cubicBezTo>
                  <a:cubicBezTo>
                    <a:pt x="6897679" y="6655183"/>
                    <a:pt x="6886898" y="6718727"/>
                    <a:pt x="6931885" y="6718091"/>
                  </a:cubicBezTo>
                  <a:cubicBezTo>
                    <a:pt x="6930872" y="6690697"/>
                    <a:pt x="6937394" y="6695993"/>
                    <a:pt x="6899281" y="6696722"/>
                  </a:cubicBezTo>
                  <a:cubicBezTo>
                    <a:pt x="6891512" y="6216121"/>
                    <a:pt x="6880542" y="6270745"/>
                    <a:pt x="6916607" y="6270651"/>
                  </a:cubicBezTo>
                  <a:cubicBezTo>
                    <a:pt x="6915901" y="6243139"/>
                    <a:pt x="6921456" y="6248740"/>
                    <a:pt x="6891512" y="6248811"/>
                  </a:cubicBezTo>
                  <a:cubicBezTo>
                    <a:pt x="6883720" y="5765998"/>
                    <a:pt x="6876186" y="5820669"/>
                    <a:pt x="6909262" y="5820386"/>
                  </a:cubicBezTo>
                  <a:cubicBezTo>
                    <a:pt x="6909027" y="5794121"/>
                    <a:pt x="6915171" y="5798429"/>
                    <a:pt x="6885038" y="5798735"/>
                  </a:cubicBezTo>
                  <a:cubicBezTo>
                    <a:pt x="6881813" y="5581604"/>
                    <a:pt x="6885509" y="5559293"/>
                    <a:pt x="6881248" y="5371134"/>
                  </a:cubicBezTo>
                  <a:cubicBezTo>
                    <a:pt x="6913829" y="5371134"/>
                    <a:pt x="6908321" y="5376782"/>
                    <a:pt x="6908461" y="5349270"/>
                  </a:cubicBezTo>
                  <a:cubicBezTo>
                    <a:pt x="6872067" y="5349294"/>
                    <a:pt x="6879789" y="5411425"/>
                    <a:pt x="6871714" y="4956265"/>
                  </a:cubicBezTo>
                  <a:cubicBezTo>
                    <a:pt x="6870961" y="4914326"/>
                    <a:pt x="6869665" y="4919834"/>
                    <a:pt x="6875316" y="4919881"/>
                  </a:cubicBezTo>
                  <a:cubicBezTo>
                    <a:pt x="6919667" y="4920304"/>
                    <a:pt x="6912134" y="4925858"/>
                    <a:pt x="6912487" y="4898346"/>
                  </a:cubicBezTo>
                  <a:cubicBezTo>
                    <a:pt x="6860697" y="4897970"/>
                    <a:pt x="6866818" y="4938967"/>
                    <a:pt x="6868112" y="4634829"/>
                  </a:cubicBezTo>
                  <a:cubicBezTo>
                    <a:pt x="6868724" y="4438715"/>
                    <a:pt x="6851680" y="4470981"/>
                    <a:pt x="6918984" y="4469592"/>
                  </a:cubicBezTo>
                  <a:cubicBezTo>
                    <a:pt x="6919432" y="4442198"/>
                    <a:pt x="6928165" y="4447305"/>
                    <a:pt x="6875151" y="4448835"/>
                  </a:cubicBezTo>
                  <a:cubicBezTo>
                    <a:pt x="6862557" y="4449188"/>
                    <a:pt x="6867688" y="4499387"/>
                    <a:pt x="6857495" y="4020740"/>
                  </a:cubicBezTo>
                  <a:cubicBezTo>
                    <a:pt x="6877199" y="4020387"/>
                    <a:pt x="6900175" y="4019940"/>
                    <a:pt x="6926117" y="4019634"/>
                  </a:cubicBezTo>
                  <a:cubicBezTo>
                    <a:pt x="6926517" y="3992263"/>
                    <a:pt x="6936664" y="3997417"/>
                    <a:pt x="6875245" y="3998570"/>
                  </a:cubicBezTo>
                  <a:cubicBezTo>
                    <a:pt x="6853729" y="3998947"/>
                    <a:pt x="6857072" y="4000924"/>
                    <a:pt x="6856906" y="3992639"/>
                  </a:cubicBezTo>
                  <a:cubicBezTo>
                    <a:pt x="6846501" y="3517969"/>
                    <a:pt x="6843087" y="3571581"/>
                    <a:pt x="6875339" y="3571911"/>
                  </a:cubicBezTo>
                  <a:cubicBezTo>
                    <a:pt x="6942855" y="3572734"/>
                    <a:pt x="6931438" y="3577959"/>
                    <a:pt x="6931650" y="3550588"/>
                  </a:cubicBezTo>
                  <a:cubicBezTo>
                    <a:pt x="6899587" y="3550353"/>
                    <a:pt x="6869854" y="3549976"/>
                    <a:pt x="6850079" y="3549765"/>
                  </a:cubicBezTo>
                  <a:cubicBezTo>
                    <a:pt x="6849279" y="3496835"/>
                    <a:pt x="6844383" y="3123223"/>
                    <a:pt x="6844359" y="3121575"/>
                  </a:cubicBezTo>
                  <a:cubicBezTo>
                    <a:pt x="6884402" y="3121434"/>
                    <a:pt x="6904342" y="3121317"/>
                    <a:pt x="6932709" y="3121246"/>
                  </a:cubicBezTo>
                  <a:cubicBezTo>
                    <a:pt x="6932615" y="3093710"/>
                    <a:pt x="6944339" y="3099288"/>
                    <a:pt x="6875362" y="3099570"/>
                  </a:cubicBezTo>
                  <a:cubicBezTo>
                    <a:pt x="6829504" y="3099759"/>
                    <a:pt x="6848526" y="3159984"/>
                    <a:pt x="6839086" y="2708213"/>
                  </a:cubicBezTo>
                  <a:cubicBezTo>
                    <a:pt x="6838168" y="2663968"/>
                    <a:pt x="6828774" y="2671052"/>
                    <a:pt x="6875245" y="2671923"/>
                  </a:cubicBezTo>
                  <a:cubicBezTo>
                    <a:pt x="6938264" y="2673099"/>
                    <a:pt x="6927836" y="2678300"/>
                    <a:pt x="6927295" y="2650906"/>
                  </a:cubicBezTo>
                  <a:cubicBezTo>
                    <a:pt x="6892148" y="2650483"/>
                    <a:pt x="6871596" y="2649918"/>
                    <a:pt x="6837908" y="2649424"/>
                  </a:cubicBezTo>
                  <a:cubicBezTo>
                    <a:pt x="6830234" y="2246675"/>
                    <a:pt x="6830140" y="2230436"/>
                    <a:pt x="6829999" y="2220717"/>
                  </a:cubicBezTo>
                  <a:cubicBezTo>
                    <a:pt x="6860697" y="2221211"/>
                    <a:pt x="6884874" y="2221893"/>
                    <a:pt x="6915289" y="2222387"/>
                  </a:cubicBezTo>
                  <a:cubicBezTo>
                    <a:pt x="6914276" y="2194734"/>
                    <a:pt x="6923128" y="2200736"/>
                    <a:pt x="6875598" y="2199700"/>
                  </a:cubicBezTo>
                  <a:cubicBezTo>
                    <a:pt x="6812131" y="2198335"/>
                    <a:pt x="6831717" y="2265479"/>
                    <a:pt x="6823666" y="1771134"/>
                  </a:cubicBezTo>
                  <a:cubicBezTo>
                    <a:pt x="6857283" y="1771770"/>
                    <a:pt x="6877929" y="1772523"/>
                    <a:pt x="6906696" y="1773205"/>
                  </a:cubicBezTo>
                  <a:cubicBezTo>
                    <a:pt x="6906531" y="1745623"/>
                    <a:pt x="6912770" y="1751530"/>
                    <a:pt x="6875668" y="1750518"/>
                  </a:cubicBezTo>
                  <a:cubicBezTo>
                    <a:pt x="6801914" y="1748400"/>
                    <a:pt x="6824325" y="1814603"/>
                    <a:pt x="6814321" y="1321270"/>
                  </a:cubicBezTo>
                  <a:cubicBezTo>
                    <a:pt x="6851915" y="1321905"/>
                    <a:pt x="6871125" y="1322752"/>
                    <a:pt x="6908155" y="1323647"/>
                  </a:cubicBezTo>
                  <a:cubicBezTo>
                    <a:pt x="6908485" y="1296041"/>
                    <a:pt x="6914700" y="1302042"/>
                    <a:pt x="6875668" y="1300865"/>
                  </a:cubicBezTo>
                  <a:cubicBezTo>
                    <a:pt x="6801561" y="1298747"/>
                    <a:pt x="6813991" y="1309032"/>
                    <a:pt x="6813285" y="1263586"/>
                  </a:cubicBezTo>
                  <a:cubicBezTo>
                    <a:pt x="6806011" y="795577"/>
                    <a:pt x="6793040" y="872158"/>
                    <a:pt x="6875457" y="871946"/>
                  </a:cubicBezTo>
                  <a:cubicBezTo>
                    <a:pt x="6922774" y="871805"/>
                    <a:pt x="6914817" y="877524"/>
                    <a:pt x="6915241" y="849989"/>
                  </a:cubicBezTo>
                  <a:cubicBezTo>
                    <a:pt x="6877411" y="850059"/>
                    <a:pt x="6854576" y="850177"/>
                    <a:pt x="6808576" y="850224"/>
                  </a:cubicBezTo>
                  <a:cubicBezTo>
                    <a:pt x="6805187" y="680492"/>
                    <a:pt x="6803256" y="672114"/>
                    <a:pt x="6802526" y="422906"/>
                  </a:cubicBezTo>
                  <a:cubicBezTo>
                    <a:pt x="6853234" y="423188"/>
                    <a:pt x="6872279" y="423682"/>
                    <a:pt x="6919902" y="424106"/>
                  </a:cubicBezTo>
                  <a:cubicBezTo>
                    <a:pt x="6920044" y="396476"/>
                    <a:pt x="6928919" y="402407"/>
                    <a:pt x="6875574" y="401724"/>
                  </a:cubicBezTo>
                  <a:cubicBezTo>
                    <a:pt x="6779056" y="400571"/>
                    <a:pt x="6803962" y="463291"/>
                    <a:pt x="6797253" y="60307"/>
                  </a:cubicBezTo>
                  <a:cubicBezTo>
                    <a:pt x="6766720" y="58189"/>
                    <a:pt x="6780916" y="15874"/>
                    <a:pt x="6783152" y="400924"/>
                  </a:cubicBezTo>
                  <a:cubicBezTo>
                    <a:pt x="6744568" y="400783"/>
                    <a:pt x="6463464" y="399630"/>
                    <a:pt x="6407624" y="399818"/>
                  </a:cubicBezTo>
                  <a:cubicBezTo>
                    <a:pt x="6398584" y="-3754"/>
                    <a:pt x="6418500" y="36773"/>
                    <a:pt x="6385213" y="35055"/>
                  </a:cubicBezTo>
                  <a:cubicBezTo>
                    <a:pt x="6389474" y="467127"/>
                    <a:pt x="6412120" y="399300"/>
                    <a:pt x="6310069" y="400736"/>
                  </a:cubicBezTo>
                  <a:cubicBezTo>
                    <a:pt x="6204511" y="402219"/>
                    <a:pt x="6202392" y="401466"/>
                    <a:pt x="6027787" y="401913"/>
                  </a:cubicBezTo>
                  <a:cubicBezTo>
                    <a:pt x="6013898" y="401936"/>
                    <a:pt x="6017311" y="417304"/>
                    <a:pt x="6015476" y="300008"/>
                  </a:cubicBezTo>
                  <a:cubicBezTo>
                    <a:pt x="6010650" y="-19499"/>
                    <a:pt x="6019313" y="18110"/>
                    <a:pt x="5991911" y="17121"/>
                  </a:cubicBezTo>
                  <a:cubicBezTo>
                    <a:pt x="5995372" y="246396"/>
                    <a:pt x="5996478" y="325072"/>
                    <a:pt x="5997937" y="401983"/>
                  </a:cubicBezTo>
                  <a:cubicBezTo>
                    <a:pt x="5910105" y="402148"/>
                    <a:pt x="5888801" y="402077"/>
                    <a:pt x="5624669" y="401889"/>
                  </a:cubicBezTo>
                  <a:cubicBezTo>
                    <a:pt x="5615064" y="-37691"/>
                    <a:pt x="5630036" y="7025"/>
                    <a:pt x="5599386" y="6390"/>
                  </a:cubicBezTo>
                  <a:cubicBezTo>
                    <a:pt x="5605907" y="433873"/>
                    <a:pt x="5605742" y="401866"/>
                    <a:pt x="5604071" y="401866"/>
                  </a:cubicBezTo>
                  <a:cubicBezTo>
                    <a:pt x="5461553" y="401866"/>
                    <a:pt x="5463106" y="399748"/>
                    <a:pt x="5321624" y="399748"/>
                  </a:cubicBezTo>
                  <a:cubicBezTo>
                    <a:pt x="5203495" y="399748"/>
                    <a:pt x="5234710" y="476565"/>
                    <a:pt x="5227507" y="1753"/>
                  </a:cubicBezTo>
                  <a:cubicBezTo>
                    <a:pt x="5201282" y="1589"/>
                    <a:pt x="5206296" y="-48658"/>
                    <a:pt x="5213570" y="400712"/>
                  </a:cubicBezTo>
                  <a:cubicBezTo>
                    <a:pt x="5015189" y="404760"/>
                    <a:pt x="5031079" y="403136"/>
                    <a:pt x="4840584" y="401654"/>
                  </a:cubicBezTo>
                  <a:cubicBezTo>
                    <a:pt x="4831450" y="-46234"/>
                    <a:pt x="4842091" y="1753"/>
                    <a:pt x="4813677" y="2012"/>
                  </a:cubicBezTo>
                  <a:cubicBezTo>
                    <a:pt x="4821422" y="469528"/>
                    <a:pt x="4845010" y="401371"/>
                    <a:pt x="4756825" y="401371"/>
                  </a:cubicBezTo>
                  <a:cubicBezTo>
                    <a:pt x="4392526" y="401371"/>
                    <a:pt x="4448648" y="433449"/>
                    <a:pt x="4446553" y="299961"/>
                  </a:cubicBezTo>
                  <a:cubicBezTo>
                    <a:pt x="4444105" y="142679"/>
                    <a:pt x="4443234" y="148068"/>
                    <a:pt x="4440903" y="7990"/>
                  </a:cubicBezTo>
                  <a:cubicBezTo>
                    <a:pt x="4413313" y="8602"/>
                    <a:pt x="4420540" y="-41362"/>
                    <a:pt x="4429015" y="402430"/>
                  </a:cubicBezTo>
                  <a:cubicBezTo>
                    <a:pt x="4334238" y="401960"/>
                    <a:pt x="4228303" y="397629"/>
                    <a:pt x="4055958" y="401324"/>
                  </a:cubicBezTo>
                  <a:cubicBezTo>
                    <a:pt x="4054828" y="271343"/>
                    <a:pt x="4050944" y="105212"/>
                    <a:pt x="4049508" y="18275"/>
                  </a:cubicBezTo>
                  <a:cubicBezTo>
                    <a:pt x="4017963" y="19240"/>
                    <a:pt x="4033218" y="-23782"/>
                    <a:pt x="4036678" y="401724"/>
                  </a:cubicBezTo>
                  <a:cubicBezTo>
                    <a:pt x="3868524" y="405208"/>
                    <a:pt x="3784482" y="400995"/>
                    <a:pt x="3661244" y="400571"/>
                  </a:cubicBezTo>
                  <a:cubicBezTo>
                    <a:pt x="3656748" y="200127"/>
                    <a:pt x="3658772" y="166472"/>
                    <a:pt x="3657124" y="31124"/>
                  </a:cubicBezTo>
                  <a:cubicBezTo>
                    <a:pt x="3631017" y="32019"/>
                    <a:pt x="3638197" y="12556"/>
                    <a:pt x="3638598" y="139596"/>
                  </a:cubicBezTo>
                  <a:cubicBezTo>
                    <a:pt x="3638880" y="230063"/>
                    <a:pt x="3640198" y="321001"/>
                    <a:pt x="3641964" y="400548"/>
                  </a:cubicBezTo>
                  <a:cubicBezTo>
                    <a:pt x="3624779" y="400524"/>
                    <a:pt x="3356457" y="400383"/>
                    <a:pt x="3344922" y="400359"/>
                  </a:cubicBezTo>
                  <a:cubicBezTo>
                    <a:pt x="3243742" y="400359"/>
                    <a:pt x="3270296" y="462256"/>
                    <a:pt x="3266553" y="45316"/>
                  </a:cubicBezTo>
                  <a:cubicBezTo>
                    <a:pt x="3240517" y="46304"/>
                    <a:pt x="3247744" y="29218"/>
                    <a:pt x="3247508" y="139525"/>
                  </a:cubicBezTo>
                  <a:cubicBezTo>
                    <a:pt x="3247320" y="227803"/>
                    <a:pt x="3248474" y="314717"/>
                    <a:pt x="3250522" y="400665"/>
                  </a:cubicBezTo>
                  <a:cubicBezTo>
                    <a:pt x="2886788" y="403442"/>
                    <a:pt x="3242259" y="400501"/>
                    <a:pt x="2878525" y="402854"/>
                  </a:cubicBezTo>
                  <a:cubicBezTo>
                    <a:pt x="2877748" y="328485"/>
                    <a:pt x="2876453" y="257481"/>
                    <a:pt x="2873252" y="60872"/>
                  </a:cubicBezTo>
                  <a:cubicBezTo>
                    <a:pt x="2846274" y="61978"/>
                    <a:pt x="2853406" y="26159"/>
                    <a:pt x="2857879" y="300314"/>
                  </a:cubicBezTo>
                  <a:cubicBezTo>
                    <a:pt x="2859951" y="431778"/>
                    <a:pt x="2933541" y="403466"/>
                    <a:pt x="2497794" y="403466"/>
                  </a:cubicBezTo>
                  <a:cubicBezTo>
                    <a:pt x="2481904" y="403466"/>
                    <a:pt x="2490190" y="442439"/>
                    <a:pt x="2480067" y="77535"/>
                  </a:cubicBezTo>
                  <a:cubicBezTo>
                    <a:pt x="2448287" y="78900"/>
                    <a:pt x="2465496" y="30913"/>
                    <a:pt x="2468038" y="403395"/>
                  </a:cubicBezTo>
                  <a:cubicBezTo>
                    <a:pt x="2348002" y="402783"/>
                    <a:pt x="2269586" y="395841"/>
                    <a:pt x="2092651" y="400618"/>
                  </a:cubicBezTo>
                  <a:cubicBezTo>
                    <a:pt x="2091168" y="331191"/>
                    <a:pt x="2091121" y="306056"/>
                    <a:pt x="2087213" y="95115"/>
                  </a:cubicBezTo>
                  <a:cubicBezTo>
                    <a:pt x="2061859" y="96292"/>
                    <a:pt x="2065908" y="48352"/>
                    <a:pt x="2073347" y="401160"/>
                  </a:cubicBezTo>
                  <a:cubicBezTo>
                    <a:pt x="1981396" y="403819"/>
                    <a:pt x="1885348" y="403466"/>
                    <a:pt x="1792101" y="402313"/>
                  </a:cubicBezTo>
                  <a:cubicBezTo>
                    <a:pt x="1673572" y="400971"/>
                    <a:pt x="1698690" y="457125"/>
                    <a:pt x="1697207" y="113355"/>
                  </a:cubicBezTo>
                  <a:cubicBezTo>
                    <a:pt x="1674066" y="114461"/>
                    <a:pt x="1674066" y="69533"/>
                    <a:pt x="1681364" y="401513"/>
                  </a:cubicBezTo>
                  <a:cubicBezTo>
                    <a:pt x="1660765" y="401466"/>
                    <a:pt x="1672724" y="401489"/>
                    <a:pt x="1368549" y="401419"/>
                  </a:cubicBezTo>
                  <a:cubicBezTo>
                    <a:pt x="1287285" y="401419"/>
                    <a:pt x="1307507" y="449311"/>
                    <a:pt x="1303011" y="132182"/>
                  </a:cubicBezTo>
                  <a:cubicBezTo>
                    <a:pt x="1274973" y="133430"/>
                    <a:pt x="1282459" y="92338"/>
                    <a:pt x="1287827" y="401207"/>
                  </a:cubicBezTo>
                  <a:cubicBezTo>
                    <a:pt x="1187541" y="400618"/>
                    <a:pt x="1173299" y="399253"/>
                    <a:pt x="915523" y="400571"/>
                  </a:cubicBezTo>
                  <a:cubicBezTo>
                    <a:pt x="913640" y="335216"/>
                    <a:pt x="912086" y="240112"/>
                    <a:pt x="912181" y="139831"/>
                  </a:cubicBezTo>
                  <a:cubicBezTo>
                    <a:pt x="887769" y="139878"/>
                    <a:pt x="891182" y="115708"/>
                    <a:pt x="894077" y="300337"/>
                  </a:cubicBezTo>
                  <a:cubicBezTo>
                    <a:pt x="896031" y="426436"/>
                    <a:pt x="915571" y="400807"/>
                    <a:pt x="803962" y="400807"/>
                  </a:cubicBezTo>
                  <a:cubicBezTo>
                    <a:pt x="664104" y="400807"/>
                    <a:pt x="663092" y="402925"/>
                    <a:pt x="524552" y="402948"/>
                  </a:cubicBezTo>
                  <a:cubicBezTo>
                    <a:pt x="522316" y="288311"/>
                    <a:pt x="522575" y="261576"/>
                    <a:pt x="519538" y="139760"/>
                  </a:cubicBezTo>
                  <a:cubicBezTo>
                    <a:pt x="492866" y="139878"/>
                    <a:pt x="499528" y="105894"/>
                    <a:pt x="505249" y="402925"/>
                  </a:cubicBezTo>
                  <a:cubicBezTo>
                    <a:pt x="503554" y="402925"/>
                    <a:pt x="132428" y="400265"/>
                    <a:pt x="130733" y="400242"/>
                  </a:cubicBezTo>
                  <a:cubicBezTo>
                    <a:pt x="128849" y="335686"/>
                    <a:pt x="127743" y="252633"/>
                    <a:pt x="126354" y="150304"/>
                  </a:cubicBezTo>
                  <a:cubicBezTo>
                    <a:pt x="100694" y="151787"/>
                    <a:pt x="106603" y="129923"/>
                    <a:pt x="109287" y="300314"/>
                  </a:cubicBezTo>
                  <a:cubicBezTo>
                    <a:pt x="111076" y="414927"/>
                    <a:pt x="116278" y="400053"/>
                    <a:pt x="98528" y="399771"/>
                  </a:cubicBezTo>
                  <a:cubicBezTo>
                    <a:pt x="-17059" y="398053"/>
                    <a:pt x="738" y="392005"/>
                    <a:pt x="1303" y="420717"/>
                  </a:cubicBezTo>
                  <a:cubicBezTo>
                    <a:pt x="51187" y="420905"/>
                    <a:pt x="78683" y="421399"/>
                    <a:pt x="112112" y="421870"/>
                  </a:cubicBezTo>
                  <a:cubicBezTo>
                    <a:pt x="120280" y="672679"/>
                    <a:pt x="118209" y="684328"/>
                    <a:pt x="119904" y="851824"/>
                  </a:cubicBezTo>
                  <a:cubicBezTo>
                    <a:pt x="85534" y="852154"/>
                    <a:pt x="57896" y="852507"/>
                    <a:pt x="8248" y="852672"/>
                  </a:cubicBezTo>
                  <a:cubicBezTo>
                    <a:pt x="8601" y="881266"/>
                    <a:pt x="-8160" y="875030"/>
                    <a:pt x="98481" y="873900"/>
                  </a:cubicBezTo>
                  <a:cubicBezTo>
                    <a:pt x="130003" y="873594"/>
                    <a:pt x="118162" y="814287"/>
                    <a:pt x="125295" y="1263845"/>
                  </a:cubicBezTo>
                  <a:cubicBezTo>
                    <a:pt x="126048" y="1311715"/>
                    <a:pt x="147047" y="1299759"/>
                    <a:pt x="12485" y="1299688"/>
                  </a:cubicBezTo>
                  <a:cubicBezTo>
                    <a:pt x="12674" y="1328824"/>
                    <a:pt x="-7948" y="1321529"/>
                    <a:pt x="126260" y="1321599"/>
                  </a:cubicBezTo>
                  <a:cubicBezTo>
                    <a:pt x="128167" y="1428470"/>
                    <a:pt x="132757" y="1580198"/>
                    <a:pt x="133016" y="1750189"/>
                  </a:cubicBezTo>
                  <a:cubicBezTo>
                    <a:pt x="93726" y="1750353"/>
                    <a:pt x="63311" y="1750612"/>
                    <a:pt x="14745" y="1750730"/>
                  </a:cubicBezTo>
                  <a:cubicBezTo>
                    <a:pt x="14840" y="1779254"/>
                    <a:pt x="-933" y="1772805"/>
                    <a:pt x="98434" y="1772264"/>
                  </a:cubicBezTo>
                  <a:cubicBezTo>
                    <a:pt x="147000" y="1772005"/>
                    <a:pt x="131698" y="1705685"/>
                    <a:pt x="139631" y="2199653"/>
                  </a:cubicBezTo>
                  <a:cubicBezTo>
                    <a:pt x="97069" y="2199865"/>
                    <a:pt x="66042" y="2200194"/>
                    <a:pt x="16111" y="2200359"/>
                  </a:cubicBezTo>
                  <a:cubicBezTo>
                    <a:pt x="16181" y="2229377"/>
                    <a:pt x="1280" y="2222458"/>
                    <a:pt x="98434" y="2221823"/>
                  </a:cubicBezTo>
                  <a:cubicBezTo>
                    <a:pt x="157122" y="2221423"/>
                    <a:pt x="139914" y="2171153"/>
                    <a:pt x="145822" y="2548013"/>
                  </a:cubicBezTo>
                  <a:cubicBezTo>
                    <a:pt x="147706" y="2668134"/>
                    <a:pt x="160912" y="2647588"/>
                    <a:pt x="98222" y="2648765"/>
                  </a:cubicBezTo>
                  <a:cubicBezTo>
                    <a:pt x="2834" y="2650553"/>
                    <a:pt x="17547" y="2642363"/>
                    <a:pt x="17688" y="2671782"/>
                  </a:cubicBezTo>
                  <a:cubicBezTo>
                    <a:pt x="75576" y="2671358"/>
                    <a:pt x="99752" y="2670464"/>
                    <a:pt x="148412" y="2669828"/>
                  </a:cubicBezTo>
                  <a:cubicBezTo>
                    <a:pt x="153991" y="2865872"/>
                    <a:pt x="152014" y="2776087"/>
                    <a:pt x="156463" y="3098276"/>
                  </a:cubicBezTo>
                  <a:cubicBezTo>
                    <a:pt x="109734" y="3098959"/>
                    <a:pt x="78424" y="3100347"/>
                    <a:pt x="20654" y="3100959"/>
                  </a:cubicBezTo>
                  <a:cubicBezTo>
                    <a:pt x="20890" y="3127836"/>
                    <a:pt x="5094" y="3123741"/>
                    <a:pt x="98575" y="3121364"/>
                  </a:cubicBezTo>
                  <a:cubicBezTo>
                    <a:pt x="177885" y="3119434"/>
                    <a:pt x="156510" y="3054149"/>
                    <a:pt x="163478" y="3548188"/>
                  </a:cubicBezTo>
                  <a:cubicBezTo>
                    <a:pt x="105591" y="3547905"/>
                    <a:pt x="88406" y="3547435"/>
                    <a:pt x="26351" y="3547199"/>
                  </a:cubicBezTo>
                  <a:cubicBezTo>
                    <a:pt x="26798" y="3576123"/>
                    <a:pt x="13356" y="3568781"/>
                    <a:pt x="98269" y="3569604"/>
                  </a:cubicBezTo>
                  <a:cubicBezTo>
                    <a:pt x="180475" y="3570357"/>
                    <a:pt x="163831" y="3549553"/>
                    <a:pt x="164726" y="3671721"/>
                  </a:cubicBezTo>
                  <a:cubicBezTo>
                    <a:pt x="167598" y="4064514"/>
                    <a:pt x="200250" y="3998876"/>
                    <a:pt x="98364" y="3999135"/>
                  </a:cubicBezTo>
                  <a:cubicBezTo>
                    <a:pt x="24256" y="3999253"/>
                    <a:pt x="35485" y="3991980"/>
                    <a:pt x="36215" y="4021093"/>
                  </a:cubicBezTo>
                  <a:cubicBezTo>
                    <a:pt x="73787" y="4021046"/>
                    <a:pt x="108015" y="4020952"/>
                    <a:pt x="170235" y="4020881"/>
                  </a:cubicBezTo>
                  <a:cubicBezTo>
                    <a:pt x="181393" y="4534689"/>
                    <a:pt x="191634" y="4449941"/>
                    <a:pt x="98458" y="4449070"/>
                  </a:cubicBezTo>
                  <a:cubicBezTo>
                    <a:pt x="37580" y="4448505"/>
                    <a:pt x="47585" y="4443069"/>
                    <a:pt x="48386" y="4470510"/>
                  </a:cubicBezTo>
                  <a:cubicBezTo>
                    <a:pt x="95939" y="4470816"/>
                    <a:pt x="121410" y="4471263"/>
                    <a:pt x="175013" y="4471475"/>
                  </a:cubicBezTo>
                  <a:cubicBezTo>
                    <a:pt x="175037" y="4472369"/>
                    <a:pt x="180145" y="4681945"/>
                    <a:pt x="184453" y="4899994"/>
                  </a:cubicBezTo>
                  <a:cubicBezTo>
                    <a:pt x="127437" y="4899547"/>
                    <a:pt x="102931" y="4898511"/>
                    <a:pt x="58555" y="4897758"/>
                  </a:cubicBezTo>
                  <a:cubicBezTo>
                    <a:pt x="59050" y="4925411"/>
                    <a:pt x="50952" y="4919410"/>
                    <a:pt x="98175" y="4920469"/>
                  </a:cubicBezTo>
                  <a:cubicBezTo>
                    <a:pt x="208889" y="4923011"/>
                    <a:pt x="184383" y="4843134"/>
                    <a:pt x="192387" y="5350070"/>
                  </a:cubicBezTo>
                  <a:cubicBezTo>
                    <a:pt x="137818" y="5349953"/>
                    <a:pt x="116749" y="5349670"/>
                    <a:pt x="64982" y="5349388"/>
                  </a:cubicBezTo>
                  <a:cubicBezTo>
                    <a:pt x="65288" y="5376970"/>
                    <a:pt x="58579" y="5371228"/>
                    <a:pt x="98293" y="5371487"/>
                  </a:cubicBezTo>
                  <a:cubicBezTo>
                    <a:pt x="229205" y="5372381"/>
                    <a:pt x="187396" y="5306154"/>
                    <a:pt x="194694" y="5759479"/>
                  </a:cubicBezTo>
                  <a:cubicBezTo>
                    <a:pt x="195447" y="5808572"/>
                    <a:pt x="218894" y="5796287"/>
                    <a:pt x="68631" y="5796334"/>
                  </a:cubicBezTo>
                  <a:cubicBezTo>
                    <a:pt x="68796" y="5825470"/>
                    <a:pt x="45773" y="5818174"/>
                    <a:pt x="195612" y="5818150"/>
                  </a:cubicBezTo>
                  <a:cubicBezTo>
                    <a:pt x="195659" y="5820433"/>
                    <a:pt x="200697" y="6135374"/>
                    <a:pt x="203404" y="6249917"/>
                  </a:cubicBezTo>
                  <a:cubicBezTo>
                    <a:pt x="140314" y="6249587"/>
                    <a:pt x="107780" y="6248387"/>
                    <a:pt x="70397" y="6247587"/>
                  </a:cubicBezTo>
                  <a:cubicBezTo>
                    <a:pt x="70467" y="6273875"/>
                    <a:pt x="43654" y="6270981"/>
                    <a:pt x="203922" y="6271781"/>
                  </a:cubicBezTo>
                  <a:cubicBezTo>
                    <a:pt x="203969" y="6273875"/>
                    <a:pt x="212326" y="6696463"/>
                    <a:pt x="212350" y="6698181"/>
                  </a:cubicBezTo>
                  <a:cubicBezTo>
                    <a:pt x="143045" y="6698299"/>
                    <a:pt x="112229" y="6698817"/>
                    <a:pt x="71385" y="6699193"/>
                  </a:cubicBezTo>
                  <a:cubicBezTo>
                    <a:pt x="71432" y="6726681"/>
                    <a:pt x="65924" y="6721127"/>
                    <a:pt x="98481" y="6720775"/>
                  </a:cubicBezTo>
                  <a:cubicBezTo>
                    <a:pt x="225227" y="6719409"/>
                    <a:pt x="212703" y="6719057"/>
                    <a:pt x="212773" y="6723199"/>
                  </a:cubicBezTo>
                  <a:cubicBezTo>
                    <a:pt x="215080" y="6870149"/>
                    <a:pt x="219483" y="7019546"/>
                    <a:pt x="220001" y="7146210"/>
                  </a:cubicBezTo>
                  <a:cubicBezTo>
                    <a:pt x="43583" y="7146375"/>
                    <a:pt x="72515" y="7141833"/>
                    <a:pt x="72610" y="7169062"/>
                  </a:cubicBezTo>
                  <a:cubicBezTo>
                    <a:pt x="114748" y="7168686"/>
                    <a:pt x="145257" y="7168144"/>
                    <a:pt x="220071" y="7168050"/>
                  </a:cubicBezTo>
                  <a:cubicBezTo>
                    <a:pt x="220424" y="7436745"/>
                    <a:pt x="223791" y="7470000"/>
                    <a:pt x="226733" y="7594521"/>
                  </a:cubicBezTo>
                  <a:cubicBezTo>
                    <a:pt x="151378" y="7594592"/>
                    <a:pt x="120327" y="7595274"/>
                    <a:pt x="75058" y="7595886"/>
                  </a:cubicBezTo>
                  <a:cubicBezTo>
                    <a:pt x="75270" y="7622151"/>
                    <a:pt x="69314" y="7617844"/>
                    <a:pt x="98505" y="7617421"/>
                  </a:cubicBezTo>
                  <a:cubicBezTo>
                    <a:pt x="266706" y="7614926"/>
                    <a:pt x="223461" y="7537591"/>
                    <a:pt x="230806" y="8008495"/>
                  </a:cubicBezTo>
                  <a:cubicBezTo>
                    <a:pt x="231606" y="8059942"/>
                    <a:pt x="256772" y="8047092"/>
                    <a:pt x="98340" y="8047540"/>
                  </a:cubicBezTo>
                  <a:cubicBezTo>
                    <a:pt x="75952" y="8047587"/>
                    <a:pt x="79790" y="8041962"/>
                    <a:pt x="80190" y="8069474"/>
                  </a:cubicBezTo>
                  <a:cubicBezTo>
                    <a:pt x="119645" y="8069403"/>
                    <a:pt x="147423" y="8069239"/>
                    <a:pt x="231724" y="8069239"/>
                  </a:cubicBezTo>
                  <a:cubicBezTo>
                    <a:pt x="232925" y="8155987"/>
                    <a:pt x="234196" y="8320282"/>
                    <a:pt x="238151" y="8494227"/>
                  </a:cubicBezTo>
                  <a:cubicBezTo>
                    <a:pt x="164255" y="8494250"/>
                    <a:pt x="135041" y="8494956"/>
                    <a:pt x="88217" y="8495898"/>
                  </a:cubicBezTo>
                  <a:cubicBezTo>
                    <a:pt x="88947" y="8526728"/>
                    <a:pt x="65100" y="8516091"/>
                    <a:pt x="238598" y="8516067"/>
                  </a:cubicBezTo>
                  <a:cubicBezTo>
                    <a:pt x="238645" y="8517832"/>
                    <a:pt x="246979" y="8945174"/>
                    <a:pt x="247026" y="8947127"/>
                  </a:cubicBezTo>
                  <a:cubicBezTo>
                    <a:pt x="184430" y="8947198"/>
                    <a:pt x="149401" y="8946633"/>
                    <a:pt x="101024" y="8945527"/>
                  </a:cubicBezTo>
                  <a:cubicBezTo>
                    <a:pt x="101918" y="8972709"/>
                    <a:pt x="77812" y="8968991"/>
                    <a:pt x="239563" y="8968991"/>
                  </a:cubicBezTo>
                  <a:cubicBezTo>
                    <a:pt x="248815" y="8968991"/>
                    <a:pt x="247379" y="8968026"/>
                    <a:pt x="247426" y="8972027"/>
                  </a:cubicBezTo>
                  <a:cubicBezTo>
                    <a:pt x="254771" y="9448556"/>
                    <a:pt x="259149" y="9397298"/>
                    <a:pt x="239563" y="9397298"/>
                  </a:cubicBezTo>
                  <a:cubicBezTo>
                    <a:pt x="94785" y="9397298"/>
                    <a:pt x="115807" y="9391084"/>
                    <a:pt x="116749" y="9419303"/>
                  </a:cubicBezTo>
                  <a:cubicBezTo>
                    <a:pt x="153214" y="9419209"/>
                    <a:pt x="186054" y="9419161"/>
                    <a:pt x="254347" y="9419161"/>
                  </a:cubicBezTo>
                  <a:cubicBezTo>
                    <a:pt x="261245" y="9718663"/>
                    <a:pt x="259314" y="9721323"/>
                    <a:pt x="260468" y="9843679"/>
                  </a:cubicBezTo>
                  <a:cubicBezTo>
                    <a:pt x="204558" y="9843514"/>
                    <a:pt x="164020" y="9843914"/>
                    <a:pt x="130874" y="9844503"/>
                  </a:cubicBezTo>
                  <a:cubicBezTo>
                    <a:pt x="131839" y="9873262"/>
                    <a:pt x="112724" y="9865496"/>
                    <a:pt x="239587" y="9865496"/>
                  </a:cubicBezTo>
                  <a:cubicBezTo>
                    <a:pt x="268589" y="9865496"/>
                    <a:pt x="260162" y="9816191"/>
                    <a:pt x="267059" y="10257442"/>
                  </a:cubicBezTo>
                  <a:cubicBezTo>
                    <a:pt x="267813" y="10304134"/>
                    <a:pt x="274969" y="10296156"/>
                    <a:pt x="239587" y="10296156"/>
                  </a:cubicBezTo>
                  <a:cubicBezTo>
                    <a:pt x="127201" y="10296156"/>
                    <a:pt x="145587" y="10287636"/>
                    <a:pt x="146576" y="10317408"/>
                  </a:cubicBezTo>
                  <a:cubicBezTo>
                    <a:pt x="186360" y="10317996"/>
                    <a:pt x="227887" y="10318090"/>
                    <a:pt x="268072" y="10317973"/>
                  </a:cubicBezTo>
                  <a:cubicBezTo>
                    <a:pt x="276193" y="10813094"/>
                    <a:pt x="287752" y="10747009"/>
                    <a:pt x="239587" y="10747009"/>
                  </a:cubicBezTo>
                  <a:cubicBezTo>
                    <a:pt x="146034" y="10747009"/>
                    <a:pt x="160606" y="10739902"/>
                    <a:pt x="161548" y="10768896"/>
                  </a:cubicBezTo>
                  <a:cubicBezTo>
                    <a:pt x="201168" y="10768826"/>
                    <a:pt x="235891" y="10768849"/>
                    <a:pt x="273886" y="10768849"/>
                  </a:cubicBezTo>
                  <a:cubicBezTo>
                    <a:pt x="274192" y="10845619"/>
                    <a:pt x="275793" y="10939122"/>
                    <a:pt x="277629" y="11043710"/>
                  </a:cubicBezTo>
                  <a:cubicBezTo>
                    <a:pt x="307503" y="11043475"/>
                    <a:pt x="294438" y="11079083"/>
                    <a:pt x="293166" y="10768849"/>
                  </a:cubicBezTo>
                  <a:lnTo>
                    <a:pt x="665823" y="10768873"/>
                  </a:lnTo>
                  <a:cubicBezTo>
                    <a:pt x="667423" y="10882734"/>
                    <a:pt x="668436" y="10960327"/>
                    <a:pt x="671237" y="11040580"/>
                  </a:cubicBezTo>
                  <a:cubicBezTo>
                    <a:pt x="699486" y="11040345"/>
                    <a:pt x="689387" y="11077388"/>
                    <a:pt x="685126" y="10768873"/>
                  </a:cubicBezTo>
                  <a:cubicBezTo>
                    <a:pt x="1002532" y="10768896"/>
                    <a:pt x="916347" y="10766072"/>
                    <a:pt x="1059336" y="10765554"/>
                  </a:cubicBezTo>
                  <a:cubicBezTo>
                    <a:pt x="1061832" y="10869130"/>
                    <a:pt x="1062091" y="10925661"/>
                    <a:pt x="1064445" y="11037473"/>
                  </a:cubicBezTo>
                  <a:cubicBezTo>
                    <a:pt x="1090269" y="11037261"/>
                    <a:pt x="1083748" y="11058890"/>
                    <a:pt x="1081253" y="10900313"/>
                  </a:cubicBezTo>
                  <a:cubicBezTo>
                    <a:pt x="1078875" y="10749621"/>
                    <a:pt x="1075627" y="10765507"/>
                    <a:pt x="1086291" y="10765507"/>
                  </a:cubicBezTo>
                  <a:cubicBezTo>
                    <a:pt x="1223489" y="10765507"/>
                    <a:pt x="1226243" y="10767837"/>
                    <a:pt x="1368502" y="10767837"/>
                  </a:cubicBezTo>
                  <a:cubicBezTo>
                    <a:pt x="1473966" y="10767861"/>
                    <a:pt x="1450096" y="10741126"/>
                    <a:pt x="1452591" y="10900737"/>
                  </a:cubicBezTo>
                  <a:cubicBezTo>
                    <a:pt x="1454992" y="11054724"/>
                    <a:pt x="1450355" y="11034485"/>
                    <a:pt x="1475073" y="11034273"/>
                  </a:cubicBezTo>
                  <a:cubicBezTo>
                    <a:pt x="1472224" y="10950913"/>
                    <a:pt x="1470718" y="10844654"/>
                    <a:pt x="1470694" y="10767861"/>
                  </a:cubicBezTo>
                  <a:cubicBezTo>
                    <a:pt x="1627855" y="10767908"/>
                    <a:pt x="1702033" y="10768120"/>
                    <a:pt x="1792078" y="10767390"/>
                  </a:cubicBezTo>
                  <a:cubicBezTo>
                    <a:pt x="1855898" y="10766872"/>
                    <a:pt x="1842197" y="10740396"/>
                    <a:pt x="1844692" y="10900714"/>
                  </a:cubicBezTo>
                  <a:cubicBezTo>
                    <a:pt x="1847046" y="11051194"/>
                    <a:pt x="1840549" y="11031401"/>
                    <a:pt x="1866162" y="11031213"/>
                  </a:cubicBezTo>
                  <a:cubicBezTo>
                    <a:pt x="1864514" y="10938228"/>
                    <a:pt x="1863054" y="10844254"/>
                    <a:pt x="1861995" y="10766943"/>
                  </a:cubicBezTo>
                  <a:cubicBezTo>
                    <a:pt x="1974522" y="10766519"/>
                    <a:pt x="2064825" y="10767225"/>
                    <a:pt x="2236605" y="10767155"/>
                  </a:cubicBezTo>
                  <a:cubicBezTo>
                    <a:pt x="2236958" y="10849032"/>
                    <a:pt x="2238724" y="10955408"/>
                    <a:pt x="2240489" y="11028319"/>
                  </a:cubicBezTo>
                  <a:cubicBezTo>
                    <a:pt x="2270528" y="11028107"/>
                    <a:pt x="2257086" y="11062161"/>
                    <a:pt x="2255909" y="10767108"/>
                  </a:cubicBezTo>
                  <a:cubicBezTo>
                    <a:pt x="2257651" y="10767108"/>
                    <a:pt x="2625858" y="10765484"/>
                    <a:pt x="2627741" y="10765460"/>
                  </a:cubicBezTo>
                  <a:cubicBezTo>
                    <a:pt x="2630166" y="10894313"/>
                    <a:pt x="2630331" y="10934627"/>
                    <a:pt x="2632402" y="11025259"/>
                  </a:cubicBezTo>
                  <a:cubicBezTo>
                    <a:pt x="2659263" y="11025071"/>
                    <a:pt x="2652506" y="11062585"/>
                    <a:pt x="2647068" y="10765343"/>
                  </a:cubicBezTo>
                  <a:cubicBezTo>
                    <a:pt x="2910046" y="10763554"/>
                    <a:pt x="2888530" y="10766990"/>
                    <a:pt x="3022220" y="10767625"/>
                  </a:cubicBezTo>
                  <a:cubicBezTo>
                    <a:pt x="3024857" y="10848067"/>
                    <a:pt x="3026316" y="10946654"/>
                    <a:pt x="3026693" y="11022223"/>
                  </a:cubicBezTo>
                  <a:cubicBezTo>
                    <a:pt x="3051764" y="11022035"/>
                    <a:pt x="3046867" y="11042298"/>
                    <a:pt x="3044655" y="10900313"/>
                  </a:cubicBezTo>
                  <a:cubicBezTo>
                    <a:pt x="3042253" y="10747550"/>
                    <a:pt x="3033590" y="10767743"/>
                    <a:pt x="3062546" y="10767743"/>
                  </a:cubicBezTo>
                  <a:cubicBezTo>
                    <a:pt x="3316296" y="10767955"/>
                    <a:pt x="3359494" y="10768073"/>
                    <a:pt x="3414321" y="10767837"/>
                  </a:cubicBezTo>
                  <a:cubicBezTo>
                    <a:pt x="3416016" y="10874473"/>
                    <a:pt x="3417287" y="10946112"/>
                    <a:pt x="3417970" y="11019234"/>
                  </a:cubicBezTo>
                  <a:cubicBezTo>
                    <a:pt x="3443041" y="11019046"/>
                    <a:pt x="3437886" y="11039074"/>
                    <a:pt x="3435720" y="10900313"/>
                  </a:cubicBezTo>
                  <a:cubicBezTo>
                    <a:pt x="3433248" y="10744750"/>
                    <a:pt x="3416063" y="10767978"/>
                    <a:pt x="3486239" y="10767320"/>
                  </a:cubicBezTo>
                  <a:cubicBezTo>
                    <a:pt x="3621060" y="10766049"/>
                    <a:pt x="3698180" y="10766613"/>
                    <a:pt x="3768474" y="10767649"/>
                  </a:cubicBezTo>
                  <a:cubicBezTo>
                    <a:pt x="3817628" y="10768379"/>
                    <a:pt x="3804680" y="10743244"/>
                    <a:pt x="3807152" y="10900737"/>
                  </a:cubicBezTo>
                  <a:cubicBezTo>
                    <a:pt x="3809271" y="11036061"/>
                    <a:pt x="3804045" y="11016269"/>
                    <a:pt x="3828763" y="11016080"/>
                  </a:cubicBezTo>
                  <a:cubicBezTo>
                    <a:pt x="3827021" y="10949242"/>
                    <a:pt x="3825279" y="10848514"/>
                    <a:pt x="3825326" y="10768355"/>
                  </a:cubicBezTo>
                  <a:cubicBezTo>
                    <a:pt x="4043105" y="10770308"/>
                    <a:pt x="4026720" y="10764943"/>
                    <a:pt x="4197229" y="10764943"/>
                  </a:cubicBezTo>
                  <a:cubicBezTo>
                    <a:pt x="4197558" y="10843902"/>
                    <a:pt x="4199206" y="10945688"/>
                    <a:pt x="4200783" y="11013233"/>
                  </a:cubicBezTo>
                  <a:cubicBezTo>
                    <a:pt x="4230304" y="11012998"/>
                    <a:pt x="4217686" y="11047429"/>
                    <a:pt x="4216533" y="10764966"/>
                  </a:cubicBezTo>
                  <a:cubicBezTo>
                    <a:pt x="4253163" y="10765013"/>
                    <a:pt x="4100098" y="10764354"/>
                    <a:pt x="4591590" y="10766731"/>
                  </a:cubicBezTo>
                  <a:cubicBezTo>
                    <a:pt x="4593002" y="10836229"/>
                    <a:pt x="4594768" y="10939334"/>
                    <a:pt x="4595286" y="11010220"/>
                  </a:cubicBezTo>
                  <a:cubicBezTo>
                    <a:pt x="4620498" y="11010032"/>
                    <a:pt x="4615249" y="11029095"/>
                    <a:pt x="4613248" y="10900337"/>
                  </a:cubicBezTo>
                  <a:cubicBezTo>
                    <a:pt x="4610941" y="10752022"/>
                    <a:pt x="4608704" y="10766825"/>
                    <a:pt x="4615673" y="10766849"/>
                  </a:cubicBezTo>
                  <a:cubicBezTo>
                    <a:pt x="5059117" y="10769226"/>
                    <a:pt x="4983008" y="10725639"/>
                    <a:pt x="4985810" y="10900714"/>
                  </a:cubicBezTo>
                  <a:cubicBezTo>
                    <a:pt x="4987740" y="11025000"/>
                    <a:pt x="4981690" y="11007255"/>
                    <a:pt x="5006950" y="11007067"/>
                  </a:cubicBezTo>
                  <a:cubicBezTo>
                    <a:pt x="5004949" y="10903844"/>
                    <a:pt x="5004784" y="10866000"/>
                    <a:pt x="5002618" y="10765578"/>
                  </a:cubicBezTo>
                  <a:cubicBezTo>
                    <a:pt x="5180354" y="10765131"/>
                    <a:pt x="5171620" y="10768308"/>
                    <a:pt x="5375510" y="10767837"/>
                  </a:cubicBezTo>
                  <a:cubicBezTo>
                    <a:pt x="5377817" y="10872096"/>
                    <a:pt x="5377864" y="10909304"/>
                    <a:pt x="5379818" y="11004195"/>
                  </a:cubicBezTo>
                  <a:cubicBezTo>
                    <a:pt x="5405266" y="11004007"/>
                    <a:pt x="5399216" y="11021423"/>
                    <a:pt x="5397262" y="10900337"/>
                  </a:cubicBezTo>
                  <a:cubicBezTo>
                    <a:pt x="5394790" y="10741172"/>
                    <a:pt x="5376781" y="10768002"/>
                    <a:pt x="5462871" y="10767437"/>
                  </a:cubicBezTo>
                  <a:cubicBezTo>
                    <a:pt x="5546395" y="10766872"/>
                    <a:pt x="5614664" y="10766637"/>
                    <a:pt x="5745247" y="10767343"/>
                  </a:cubicBezTo>
                  <a:cubicBezTo>
                    <a:pt x="5776768" y="10767508"/>
                    <a:pt x="5767964" y="10743738"/>
                    <a:pt x="5770459" y="10900737"/>
                  </a:cubicBezTo>
                  <a:cubicBezTo>
                    <a:pt x="5772413" y="11021282"/>
                    <a:pt x="5765657" y="11001253"/>
                    <a:pt x="5791364" y="11001065"/>
                  </a:cubicBezTo>
                  <a:cubicBezTo>
                    <a:pt x="5790022" y="10918647"/>
                    <a:pt x="5788775" y="10847032"/>
                    <a:pt x="5787951" y="10767555"/>
                  </a:cubicBezTo>
                  <a:cubicBezTo>
                    <a:pt x="6059827" y="10768614"/>
                    <a:pt x="5985720" y="10765413"/>
                    <a:pt x="6160065" y="10765272"/>
                  </a:cubicBezTo>
                  <a:cubicBezTo>
                    <a:pt x="6163549" y="11034391"/>
                    <a:pt x="6156251" y="10998241"/>
                    <a:pt x="6183089" y="10998029"/>
                  </a:cubicBezTo>
                  <a:cubicBezTo>
                    <a:pt x="6181605" y="10929120"/>
                    <a:pt x="6180287" y="10835005"/>
                    <a:pt x="6179392" y="10765272"/>
                  </a:cubicBezTo>
                  <a:cubicBezTo>
                    <a:pt x="6302843" y="10765319"/>
                    <a:pt x="6278901" y="10766331"/>
                    <a:pt x="6552684" y="10766237"/>
                  </a:cubicBezTo>
                  <a:cubicBezTo>
                    <a:pt x="6556686" y="11030343"/>
                    <a:pt x="6548211" y="10995064"/>
                    <a:pt x="6575613" y="10994829"/>
                  </a:cubicBezTo>
                  <a:cubicBezTo>
                    <a:pt x="6574272" y="10924201"/>
                    <a:pt x="6573424" y="10863717"/>
                    <a:pt x="6571964" y="10766213"/>
                  </a:cubicBezTo>
                  <a:cubicBezTo>
                    <a:pt x="6756998" y="10766143"/>
                    <a:pt x="6799395" y="10766237"/>
                    <a:pt x="6875457" y="10765837"/>
                  </a:cubicBezTo>
                  <a:cubicBezTo>
                    <a:pt x="6962983" y="10765366"/>
                    <a:pt x="6942479" y="10738513"/>
                    <a:pt x="6944997" y="10900785"/>
                  </a:cubicBezTo>
                  <a:cubicBezTo>
                    <a:pt x="6946669" y="11008385"/>
                    <a:pt x="6940572" y="10991746"/>
                    <a:pt x="6965949" y="10991534"/>
                  </a:cubicBezTo>
                  <a:cubicBezTo>
                    <a:pt x="6960275" y="10729970"/>
                    <a:pt x="6947422" y="10765531"/>
                    <a:pt x="7016821" y="10765531"/>
                  </a:cubicBezTo>
                  <a:close/>
                  <a:moveTo>
                    <a:pt x="6918749" y="8972121"/>
                  </a:moveTo>
                  <a:cubicBezTo>
                    <a:pt x="6926259" y="9463666"/>
                    <a:pt x="6940407" y="9396521"/>
                    <a:pt x="6875480" y="9396074"/>
                  </a:cubicBezTo>
                  <a:cubicBezTo>
                    <a:pt x="6483026" y="9393414"/>
                    <a:pt x="6550001" y="9422127"/>
                    <a:pt x="6547999" y="9293134"/>
                  </a:cubicBezTo>
                  <a:cubicBezTo>
                    <a:pt x="6541903" y="8902859"/>
                    <a:pt x="6524670" y="8967085"/>
                    <a:pt x="6592540" y="8968379"/>
                  </a:cubicBezTo>
                  <a:cubicBezTo>
                    <a:pt x="6833577" y="8972921"/>
                    <a:pt x="6918631" y="8965484"/>
                    <a:pt x="6918749" y="8972121"/>
                  </a:cubicBezTo>
                  <a:close/>
                  <a:moveTo>
                    <a:pt x="6918325" y="8947433"/>
                  </a:moveTo>
                  <a:cubicBezTo>
                    <a:pt x="6596989" y="8948210"/>
                    <a:pt x="6715401" y="8947928"/>
                    <a:pt x="6543338" y="8945715"/>
                  </a:cubicBezTo>
                  <a:cubicBezTo>
                    <a:pt x="6541597" y="8822299"/>
                    <a:pt x="6542868" y="8666854"/>
                    <a:pt x="6537288" y="8516161"/>
                  </a:cubicBezTo>
                  <a:cubicBezTo>
                    <a:pt x="6863851" y="8516325"/>
                    <a:pt x="6768439" y="8516067"/>
                    <a:pt x="6910086" y="8518115"/>
                  </a:cubicBezTo>
                  <a:cubicBezTo>
                    <a:pt x="6911004" y="8724372"/>
                    <a:pt x="6915947" y="8810908"/>
                    <a:pt x="6918325" y="8947433"/>
                  </a:cubicBezTo>
                  <a:close/>
                  <a:moveTo>
                    <a:pt x="6910015" y="8496204"/>
                  </a:moveTo>
                  <a:cubicBezTo>
                    <a:pt x="6520951" y="8490367"/>
                    <a:pt x="6536676" y="8499946"/>
                    <a:pt x="6536300" y="8489543"/>
                  </a:cubicBezTo>
                  <a:cubicBezTo>
                    <a:pt x="6531968" y="8379519"/>
                    <a:pt x="6530791" y="8282368"/>
                    <a:pt x="6530297" y="8168861"/>
                  </a:cubicBezTo>
                  <a:cubicBezTo>
                    <a:pt x="6529779" y="8047422"/>
                    <a:pt x="6512782" y="8067850"/>
                    <a:pt x="6592681" y="8067638"/>
                  </a:cubicBezTo>
                  <a:cubicBezTo>
                    <a:pt x="6705961" y="8067332"/>
                    <a:pt x="6785600" y="8067144"/>
                    <a:pt x="6875292" y="8068579"/>
                  </a:cubicBezTo>
                  <a:cubicBezTo>
                    <a:pt x="6913688" y="8069215"/>
                    <a:pt x="6908038" y="8008990"/>
                    <a:pt x="6910015" y="8496204"/>
                  </a:cubicBezTo>
                  <a:close/>
                  <a:moveTo>
                    <a:pt x="3014475" y="8971744"/>
                  </a:moveTo>
                  <a:cubicBezTo>
                    <a:pt x="3014357" y="8965155"/>
                    <a:pt x="2971183" y="8963672"/>
                    <a:pt x="3386896" y="8966073"/>
                  </a:cubicBezTo>
                  <a:cubicBezTo>
                    <a:pt x="3389744" y="9130886"/>
                    <a:pt x="3387202" y="9203890"/>
                    <a:pt x="3392098" y="9395956"/>
                  </a:cubicBezTo>
                  <a:cubicBezTo>
                    <a:pt x="3182488" y="9396144"/>
                    <a:pt x="3134393" y="9398968"/>
                    <a:pt x="3017723" y="9397910"/>
                  </a:cubicBezTo>
                  <a:cubicBezTo>
                    <a:pt x="3012474" y="9103633"/>
                    <a:pt x="3017276" y="9151455"/>
                    <a:pt x="3014475" y="8971744"/>
                  </a:cubicBezTo>
                  <a:close/>
                  <a:moveTo>
                    <a:pt x="652122" y="8519197"/>
                  </a:moveTo>
                  <a:cubicBezTo>
                    <a:pt x="1033747" y="8519197"/>
                    <a:pt x="861120" y="8518115"/>
                    <a:pt x="1024095" y="8516937"/>
                  </a:cubicBezTo>
                  <a:cubicBezTo>
                    <a:pt x="1024425" y="8608864"/>
                    <a:pt x="1025837" y="8651438"/>
                    <a:pt x="1027673" y="8811520"/>
                  </a:cubicBezTo>
                  <a:cubicBezTo>
                    <a:pt x="1029722" y="8989960"/>
                    <a:pt x="1105194" y="8942114"/>
                    <a:pt x="662856" y="8944515"/>
                  </a:cubicBezTo>
                  <a:cubicBezTo>
                    <a:pt x="646331" y="8944609"/>
                    <a:pt x="664481" y="8929923"/>
                    <a:pt x="652122" y="8519197"/>
                  </a:cubicBezTo>
                  <a:close/>
                  <a:moveTo>
                    <a:pt x="631782" y="7168333"/>
                  </a:moveTo>
                  <a:cubicBezTo>
                    <a:pt x="793157" y="7170733"/>
                    <a:pt x="747981" y="7170286"/>
                    <a:pt x="1001967" y="7169486"/>
                  </a:cubicBezTo>
                  <a:cubicBezTo>
                    <a:pt x="1011171" y="7613396"/>
                    <a:pt x="999212" y="7093634"/>
                    <a:pt x="1011171" y="7595180"/>
                  </a:cubicBezTo>
                  <a:cubicBezTo>
                    <a:pt x="877222" y="7596945"/>
                    <a:pt x="959286" y="7599322"/>
                    <a:pt x="636208" y="7597769"/>
                  </a:cubicBezTo>
                  <a:cubicBezTo>
                    <a:pt x="635360" y="7435144"/>
                    <a:pt x="638868" y="7557313"/>
                    <a:pt x="631782" y="7168333"/>
                  </a:cubicBezTo>
                  <a:close/>
                  <a:moveTo>
                    <a:pt x="605345" y="5437996"/>
                  </a:moveTo>
                  <a:cubicBezTo>
                    <a:pt x="603933" y="5346870"/>
                    <a:pt x="543715" y="5372734"/>
                    <a:pt x="945185" y="5370028"/>
                  </a:cubicBezTo>
                  <a:cubicBezTo>
                    <a:pt x="989678" y="5369745"/>
                    <a:pt x="972611" y="5311379"/>
                    <a:pt x="979626" y="5759643"/>
                  </a:cubicBezTo>
                  <a:cubicBezTo>
                    <a:pt x="980379" y="5806289"/>
                    <a:pt x="1031793" y="5800594"/>
                    <a:pt x="662951" y="5796640"/>
                  </a:cubicBezTo>
                  <a:cubicBezTo>
                    <a:pt x="584723" y="5795769"/>
                    <a:pt x="611843" y="5853335"/>
                    <a:pt x="605345" y="5437996"/>
                  </a:cubicBezTo>
                  <a:close/>
                  <a:moveTo>
                    <a:pt x="568786" y="3189991"/>
                  </a:moveTo>
                  <a:cubicBezTo>
                    <a:pt x="567444" y="3104136"/>
                    <a:pt x="498681" y="3118822"/>
                    <a:pt x="940501" y="3122352"/>
                  </a:cubicBezTo>
                  <a:cubicBezTo>
                    <a:pt x="948222" y="3581419"/>
                    <a:pt x="947445" y="3550235"/>
                    <a:pt x="945327" y="3550188"/>
                  </a:cubicBezTo>
                  <a:cubicBezTo>
                    <a:pt x="519326" y="3541598"/>
                    <a:pt x="572200" y="3576264"/>
                    <a:pt x="571164" y="3511097"/>
                  </a:cubicBezTo>
                  <a:cubicBezTo>
                    <a:pt x="568692" y="3347884"/>
                    <a:pt x="571329" y="3348802"/>
                    <a:pt x="568786" y="3189991"/>
                  </a:cubicBezTo>
                  <a:close/>
                  <a:moveTo>
                    <a:pt x="927529" y="2221776"/>
                  </a:moveTo>
                  <a:cubicBezTo>
                    <a:pt x="928024" y="2252488"/>
                    <a:pt x="933462" y="2648506"/>
                    <a:pt x="933462" y="2650177"/>
                  </a:cubicBezTo>
                  <a:cubicBezTo>
                    <a:pt x="487663" y="2642104"/>
                    <a:pt x="561841" y="2685855"/>
                    <a:pt x="559699" y="2547754"/>
                  </a:cubicBezTo>
                  <a:cubicBezTo>
                    <a:pt x="557180" y="2386777"/>
                    <a:pt x="554685" y="2387201"/>
                    <a:pt x="552166" y="2226883"/>
                  </a:cubicBezTo>
                  <a:cubicBezTo>
                    <a:pt x="551954" y="2213868"/>
                    <a:pt x="532627" y="2224600"/>
                    <a:pt x="927529" y="2221776"/>
                  </a:cubicBezTo>
                  <a:close/>
                  <a:moveTo>
                    <a:pt x="551719" y="2198806"/>
                  </a:moveTo>
                  <a:cubicBezTo>
                    <a:pt x="548399" y="1990760"/>
                    <a:pt x="545527" y="1883536"/>
                    <a:pt x="545692" y="1773464"/>
                  </a:cubicBezTo>
                  <a:cubicBezTo>
                    <a:pt x="686044" y="1773582"/>
                    <a:pt x="678676" y="1774782"/>
                    <a:pt x="918678" y="1774335"/>
                  </a:cubicBezTo>
                  <a:cubicBezTo>
                    <a:pt x="919031" y="1986006"/>
                    <a:pt x="924399" y="2044819"/>
                    <a:pt x="927176" y="2199888"/>
                  </a:cubicBezTo>
                  <a:cubicBezTo>
                    <a:pt x="725829" y="2201395"/>
                    <a:pt x="678229" y="2199041"/>
                    <a:pt x="551719" y="2198806"/>
                  </a:cubicBezTo>
                  <a:close/>
                  <a:moveTo>
                    <a:pt x="933697" y="2672040"/>
                  </a:moveTo>
                  <a:cubicBezTo>
                    <a:pt x="936004" y="2893266"/>
                    <a:pt x="937417" y="2943912"/>
                    <a:pt x="940124" y="3100512"/>
                  </a:cubicBezTo>
                  <a:cubicBezTo>
                    <a:pt x="847160" y="3099782"/>
                    <a:pt x="754973" y="3099876"/>
                    <a:pt x="662833" y="3100371"/>
                  </a:cubicBezTo>
                  <a:cubicBezTo>
                    <a:pt x="541973" y="3101030"/>
                    <a:pt x="567232" y="3175587"/>
                    <a:pt x="561865" y="2708354"/>
                  </a:cubicBezTo>
                  <a:cubicBezTo>
                    <a:pt x="561300" y="2658696"/>
                    <a:pt x="501670" y="2664509"/>
                    <a:pt x="933697" y="2672040"/>
                  </a:cubicBezTo>
                  <a:close/>
                  <a:moveTo>
                    <a:pt x="4068223" y="2548154"/>
                  </a:moveTo>
                  <a:cubicBezTo>
                    <a:pt x="4070319" y="2682019"/>
                    <a:pt x="4132773" y="2644340"/>
                    <a:pt x="3768497" y="2648718"/>
                  </a:cubicBezTo>
                  <a:cubicBezTo>
                    <a:pt x="3681113" y="2649777"/>
                    <a:pt x="3700016" y="2669428"/>
                    <a:pt x="3698110" y="2547730"/>
                  </a:cubicBezTo>
                  <a:cubicBezTo>
                    <a:pt x="3695590" y="2387036"/>
                    <a:pt x="3692742" y="2386918"/>
                    <a:pt x="3690247" y="2226859"/>
                  </a:cubicBezTo>
                  <a:cubicBezTo>
                    <a:pt x="3690059" y="2214903"/>
                    <a:pt x="3667153" y="2226341"/>
                    <a:pt x="4051038" y="2222199"/>
                  </a:cubicBezTo>
                  <a:cubicBezTo>
                    <a:pt x="4078063" y="2221917"/>
                    <a:pt x="4062550" y="2185697"/>
                    <a:pt x="4068223" y="2548154"/>
                  </a:cubicBezTo>
                  <a:close/>
                  <a:moveTo>
                    <a:pt x="4462137" y="2648906"/>
                  </a:moveTo>
                  <a:cubicBezTo>
                    <a:pt x="4347115" y="2648859"/>
                    <a:pt x="4489586" y="2648741"/>
                    <a:pt x="4089481" y="2648106"/>
                  </a:cubicBezTo>
                  <a:cubicBezTo>
                    <a:pt x="4083831" y="2424244"/>
                    <a:pt x="4088657" y="2406287"/>
                    <a:pt x="4085738" y="2221846"/>
                  </a:cubicBezTo>
                  <a:cubicBezTo>
                    <a:pt x="4308390" y="2219752"/>
                    <a:pt x="4458865" y="2225071"/>
                    <a:pt x="4458889" y="2227142"/>
                  </a:cubicBezTo>
                  <a:cubicBezTo>
                    <a:pt x="4461666" y="2404098"/>
                    <a:pt x="4456040" y="2431375"/>
                    <a:pt x="4462137" y="2648906"/>
                  </a:cubicBezTo>
                  <a:close/>
                  <a:moveTo>
                    <a:pt x="6024610" y="2200265"/>
                  </a:moveTo>
                  <a:cubicBezTo>
                    <a:pt x="5575303" y="2200430"/>
                    <a:pt x="5653177" y="2225471"/>
                    <a:pt x="5651836" y="2066400"/>
                  </a:cubicBezTo>
                  <a:cubicBezTo>
                    <a:pt x="5651129" y="1970308"/>
                    <a:pt x="5649434" y="1862166"/>
                    <a:pt x="5647480" y="1772735"/>
                  </a:cubicBezTo>
                  <a:cubicBezTo>
                    <a:pt x="5749272" y="1772217"/>
                    <a:pt x="5862953" y="1767157"/>
                    <a:pt x="6019854" y="1771817"/>
                  </a:cubicBezTo>
                  <a:cubicBezTo>
                    <a:pt x="6026517" y="1945785"/>
                    <a:pt x="6023080" y="2081556"/>
                    <a:pt x="6024610" y="2200265"/>
                  </a:cubicBezTo>
                  <a:close/>
                  <a:moveTo>
                    <a:pt x="6035721" y="2869260"/>
                  </a:moveTo>
                  <a:cubicBezTo>
                    <a:pt x="6039770" y="3131719"/>
                    <a:pt x="6044101" y="3099547"/>
                    <a:pt x="6027599" y="3099923"/>
                  </a:cubicBezTo>
                  <a:cubicBezTo>
                    <a:pt x="5929174" y="3102042"/>
                    <a:pt x="5844849" y="3102065"/>
                    <a:pt x="5745435" y="3099923"/>
                  </a:cubicBezTo>
                  <a:cubicBezTo>
                    <a:pt x="5637005" y="3097593"/>
                    <a:pt x="5674247" y="3167680"/>
                    <a:pt x="5660805" y="2708143"/>
                  </a:cubicBezTo>
                  <a:cubicBezTo>
                    <a:pt x="5659604" y="2667051"/>
                    <a:pt x="5599504" y="2666415"/>
                    <a:pt x="6027670" y="2671617"/>
                  </a:cubicBezTo>
                  <a:cubicBezTo>
                    <a:pt x="6039488" y="2671758"/>
                    <a:pt x="6032260" y="2648106"/>
                    <a:pt x="6035721" y="2869260"/>
                  </a:cubicBezTo>
                  <a:close/>
                  <a:moveTo>
                    <a:pt x="6451410" y="7596310"/>
                  </a:moveTo>
                  <a:cubicBezTo>
                    <a:pt x="6066748" y="7596310"/>
                    <a:pt x="6128332" y="7613867"/>
                    <a:pt x="6127602" y="7526341"/>
                  </a:cubicBezTo>
                  <a:cubicBezTo>
                    <a:pt x="6124165" y="7113991"/>
                    <a:pt x="6107286" y="7170851"/>
                    <a:pt x="6168988" y="7170851"/>
                  </a:cubicBezTo>
                  <a:cubicBezTo>
                    <a:pt x="6543621" y="7170851"/>
                    <a:pt x="6496774" y="7148281"/>
                    <a:pt x="6497151" y="7205188"/>
                  </a:cubicBezTo>
                  <a:cubicBezTo>
                    <a:pt x="6499482" y="7655265"/>
                    <a:pt x="6527142" y="7596310"/>
                    <a:pt x="6451410" y="7596310"/>
                  </a:cubicBezTo>
                  <a:close/>
                  <a:moveTo>
                    <a:pt x="6502777" y="7618079"/>
                  </a:moveTo>
                  <a:cubicBezTo>
                    <a:pt x="6506308" y="7844765"/>
                    <a:pt x="6508450" y="7933985"/>
                    <a:pt x="6509957" y="8045939"/>
                  </a:cubicBezTo>
                  <a:cubicBezTo>
                    <a:pt x="6274428" y="8046198"/>
                    <a:pt x="6289424" y="8047798"/>
                    <a:pt x="6136665" y="8047446"/>
                  </a:cubicBezTo>
                  <a:cubicBezTo>
                    <a:pt x="6131534" y="7760982"/>
                    <a:pt x="6130898" y="7804215"/>
                    <a:pt x="6128520" y="7617868"/>
                  </a:cubicBezTo>
                  <a:cubicBezTo>
                    <a:pt x="6244507" y="7617609"/>
                    <a:pt x="6394064" y="7618456"/>
                    <a:pt x="6502777" y="7618079"/>
                  </a:cubicBezTo>
                  <a:close/>
                  <a:moveTo>
                    <a:pt x="6451410" y="7145904"/>
                  </a:moveTo>
                  <a:cubicBezTo>
                    <a:pt x="6056673" y="7145904"/>
                    <a:pt x="6124660" y="7183136"/>
                    <a:pt x="6122494" y="7044258"/>
                  </a:cubicBezTo>
                  <a:cubicBezTo>
                    <a:pt x="6116396" y="6654760"/>
                    <a:pt x="6097022" y="6719974"/>
                    <a:pt x="6168988" y="6719974"/>
                  </a:cubicBezTo>
                  <a:cubicBezTo>
                    <a:pt x="6515819" y="6719974"/>
                    <a:pt x="6489312" y="6714420"/>
                    <a:pt x="6489429" y="6723339"/>
                  </a:cubicBezTo>
                  <a:cubicBezTo>
                    <a:pt x="6497010" y="7211895"/>
                    <a:pt x="6514854" y="7145904"/>
                    <a:pt x="6451410" y="7145904"/>
                  </a:cubicBezTo>
                  <a:close/>
                  <a:moveTo>
                    <a:pt x="6114184" y="6562245"/>
                  </a:moveTo>
                  <a:cubicBezTo>
                    <a:pt x="6111829" y="6449537"/>
                    <a:pt x="6110253" y="6344503"/>
                    <a:pt x="6109523" y="6269051"/>
                  </a:cubicBezTo>
                  <a:cubicBezTo>
                    <a:pt x="6188832" y="6269004"/>
                    <a:pt x="6126778" y="6269004"/>
                    <a:pt x="6451410" y="6269121"/>
                  </a:cubicBezTo>
                  <a:cubicBezTo>
                    <a:pt x="6493573" y="6269121"/>
                    <a:pt x="6480766" y="6202919"/>
                    <a:pt x="6489029" y="6696699"/>
                  </a:cubicBezTo>
                  <a:cubicBezTo>
                    <a:pt x="6042524" y="6695333"/>
                    <a:pt x="6117950" y="6741956"/>
                    <a:pt x="6114184" y="6562245"/>
                  </a:cubicBezTo>
                  <a:close/>
                  <a:moveTo>
                    <a:pt x="6451410" y="6247257"/>
                  </a:moveTo>
                  <a:cubicBezTo>
                    <a:pt x="6124306" y="6247140"/>
                    <a:pt x="6188008" y="6247163"/>
                    <a:pt x="6109311" y="6247187"/>
                  </a:cubicBezTo>
                  <a:cubicBezTo>
                    <a:pt x="6107521" y="6032198"/>
                    <a:pt x="6103378" y="5903581"/>
                    <a:pt x="6101801" y="5821022"/>
                  </a:cubicBezTo>
                  <a:cubicBezTo>
                    <a:pt x="6378103" y="5820175"/>
                    <a:pt x="6319227" y="5817233"/>
                    <a:pt x="6474222" y="5817703"/>
                  </a:cubicBezTo>
                  <a:cubicBezTo>
                    <a:pt x="6484015" y="6298398"/>
                    <a:pt x="6496068" y="6247257"/>
                    <a:pt x="6451410" y="6247257"/>
                  </a:cubicBezTo>
                  <a:close/>
                  <a:moveTo>
                    <a:pt x="4947532" y="7169627"/>
                  </a:moveTo>
                  <a:cubicBezTo>
                    <a:pt x="5371979" y="7172733"/>
                    <a:pt x="5317434" y="7147457"/>
                    <a:pt x="5319058" y="7204882"/>
                  </a:cubicBezTo>
                  <a:cubicBezTo>
                    <a:pt x="5323554" y="7364776"/>
                    <a:pt x="5326215" y="7596616"/>
                    <a:pt x="5321577" y="7596616"/>
                  </a:cubicBezTo>
                  <a:cubicBezTo>
                    <a:pt x="5181272" y="7596616"/>
                    <a:pt x="5177623" y="7598616"/>
                    <a:pt x="5039130" y="7598616"/>
                  </a:cubicBezTo>
                  <a:cubicBezTo>
                    <a:pt x="4917329" y="7598640"/>
                    <a:pt x="4958173" y="7675880"/>
                    <a:pt x="4947532" y="7169627"/>
                  </a:cubicBezTo>
                  <a:close/>
                  <a:moveTo>
                    <a:pt x="3377832" y="7167627"/>
                  </a:moveTo>
                  <a:cubicBezTo>
                    <a:pt x="3809624" y="7169439"/>
                    <a:pt x="3748864" y="7159224"/>
                    <a:pt x="3750347" y="7205517"/>
                  </a:cubicBezTo>
                  <a:cubicBezTo>
                    <a:pt x="3752819" y="7284099"/>
                    <a:pt x="3754891" y="7368142"/>
                    <a:pt x="3755879" y="7526483"/>
                  </a:cubicBezTo>
                  <a:cubicBezTo>
                    <a:pt x="3756515" y="7627164"/>
                    <a:pt x="3814332" y="7597675"/>
                    <a:pt x="3383200" y="7595227"/>
                  </a:cubicBezTo>
                  <a:cubicBezTo>
                    <a:pt x="3382494" y="7469858"/>
                    <a:pt x="3385177" y="7486779"/>
                    <a:pt x="3377832" y="7167627"/>
                  </a:cubicBezTo>
                  <a:close/>
                  <a:moveTo>
                    <a:pt x="1017480" y="6722893"/>
                  </a:moveTo>
                  <a:cubicBezTo>
                    <a:pt x="1017433" y="6720327"/>
                    <a:pt x="987912" y="6717668"/>
                    <a:pt x="1368549" y="6717668"/>
                  </a:cubicBezTo>
                  <a:cubicBezTo>
                    <a:pt x="1393903" y="6717668"/>
                    <a:pt x="1387194" y="6667516"/>
                    <a:pt x="1393103" y="7044658"/>
                  </a:cubicBezTo>
                  <a:cubicBezTo>
                    <a:pt x="1395174" y="7178853"/>
                    <a:pt x="1459253" y="7147504"/>
                    <a:pt x="1086338" y="7147504"/>
                  </a:cubicBezTo>
                  <a:cubicBezTo>
                    <a:pt x="990478" y="7147504"/>
                    <a:pt x="1025131" y="7212131"/>
                    <a:pt x="1017480" y="6722893"/>
                  </a:cubicBezTo>
                  <a:close/>
                  <a:moveTo>
                    <a:pt x="1341218" y="3570946"/>
                  </a:moveTo>
                  <a:cubicBezTo>
                    <a:pt x="1342207" y="3687725"/>
                    <a:pt x="1344467" y="3993792"/>
                    <a:pt x="1344537" y="3999111"/>
                  </a:cubicBezTo>
                  <a:cubicBezTo>
                    <a:pt x="1039515" y="3999370"/>
                    <a:pt x="1023436" y="3999300"/>
                    <a:pt x="971857" y="4000006"/>
                  </a:cubicBezTo>
                  <a:cubicBezTo>
                    <a:pt x="965525" y="3675134"/>
                    <a:pt x="968420" y="3726557"/>
                    <a:pt x="966608" y="3572476"/>
                  </a:cubicBezTo>
                  <a:cubicBezTo>
                    <a:pt x="1127747" y="3575464"/>
                    <a:pt x="1237143" y="3571228"/>
                    <a:pt x="1341218" y="3570946"/>
                  </a:cubicBezTo>
                  <a:close/>
                  <a:moveTo>
                    <a:pt x="966349" y="3550612"/>
                  </a:moveTo>
                  <a:cubicBezTo>
                    <a:pt x="959498" y="3034050"/>
                    <a:pt x="923198" y="3122988"/>
                    <a:pt x="1086361" y="3122988"/>
                  </a:cubicBezTo>
                  <a:cubicBezTo>
                    <a:pt x="1219157" y="3122988"/>
                    <a:pt x="1223724" y="3121575"/>
                    <a:pt x="1332084" y="3121293"/>
                  </a:cubicBezTo>
                  <a:cubicBezTo>
                    <a:pt x="1340253" y="3517734"/>
                    <a:pt x="1339641" y="3431291"/>
                    <a:pt x="1340982" y="3549129"/>
                  </a:cubicBezTo>
                  <a:cubicBezTo>
                    <a:pt x="1226573" y="3549388"/>
                    <a:pt x="1126193" y="3553601"/>
                    <a:pt x="966349" y="3550612"/>
                  </a:cubicBezTo>
                  <a:close/>
                  <a:moveTo>
                    <a:pt x="1344843" y="4020952"/>
                  </a:moveTo>
                  <a:cubicBezTo>
                    <a:pt x="1349457" y="4347683"/>
                    <a:pt x="1350022" y="4268983"/>
                    <a:pt x="1353153" y="4446928"/>
                  </a:cubicBezTo>
                  <a:cubicBezTo>
                    <a:pt x="1351482" y="4446928"/>
                    <a:pt x="1005498" y="4448741"/>
                    <a:pt x="980944" y="4449094"/>
                  </a:cubicBezTo>
                  <a:cubicBezTo>
                    <a:pt x="978920" y="4328738"/>
                    <a:pt x="981509" y="4500776"/>
                    <a:pt x="972305" y="4021846"/>
                  </a:cubicBezTo>
                  <a:cubicBezTo>
                    <a:pt x="1032288" y="4021069"/>
                    <a:pt x="1043375" y="4021210"/>
                    <a:pt x="1344843" y="4020952"/>
                  </a:cubicBezTo>
                  <a:close/>
                  <a:moveTo>
                    <a:pt x="2121230" y="3511474"/>
                  </a:moveTo>
                  <a:cubicBezTo>
                    <a:pt x="2121889" y="3554024"/>
                    <a:pt x="2175233" y="3559814"/>
                    <a:pt x="1792266" y="3549341"/>
                  </a:cubicBezTo>
                  <a:cubicBezTo>
                    <a:pt x="1737439" y="3547764"/>
                    <a:pt x="1750787" y="3609590"/>
                    <a:pt x="1744219" y="3190038"/>
                  </a:cubicBezTo>
                  <a:cubicBezTo>
                    <a:pt x="1742806" y="3099123"/>
                    <a:pt x="1684377" y="3123670"/>
                    <a:pt x="2074359" y="3122117"/>
                  </a:cubicBezTo>
                  <a:cubicBezTo>
                    <a:pt x="2139992" y="3121929"/>
                    <a:pt x="2114262" y="3065610"/>
                    <a:pt x="2121230" y="3511474"/>
                  </a:cubicBezTo>
                  <a:close/>
                  <a:moveTo>
                    <a:pt x="2915649" y="3999959"/>
                  </a:moveTo>
                  <a:cubicBezTo>
                    <a:pt x="2544217" y="3992969"/>
                    <a:pt x="2543346" y="4011561"/>
                    <a:pt x="2542663" y="3992804"/>
                  </a:cubicBezTo>
                  <a:cubicBezTo>
                    <a:pt x="2538638" y="3884427"/>
                    <a:pt x="2537296" y="3780757"/>
                    <a:pt x="2536708" y="3671745"/>
                  </a:cubicBezTo>
                  <a:cubicBezTo>
                    <a:pt x="2536048" y="3541998"/>
                    <a:pt x="2462082" y="3569793"/>
                    <a:pt x="2909905" y="3569416"/>
                  </a:cubicBezTo>
                  <a:cubicBezTo>
                    <a:pt x="2910965" y="3688595"/>
                    <a:pt x="2906939" y="3791442"/>
                    <a:pt x="2915649" y="3999959"/>
                  </a:cubicBezTo>
                  <a:close/>
                  <a:moveTo>
                    <a:pt x="3306455" y="4001371"/>
                  </a:moveTo>
                  <a:cubicBezTo>
                    <a:pt x="3050587" y="4001465"/>
                    <a:pt x="3015205" y="4001818"/>
                    <a:pt x="2934976" y="4000335"/>
                  </a:cubicBezTo>
                  <a:cubicBezTo>
                    <a:pt x="2926219" y="3791253"/>
                    <a:pt x="2930198" y="3682429"/>
                    <a:pt x="2929185" y="3569416"/>
                  </a:cubicBezTo>
                  <a:cubicBezTo>
                    <a:pt x="3380139" y="3569040"/>
                    <a:pt x="3303442" y="3547788"/>
                    <a:pt x="3302783" y="3671721"/>
                  </a:cubicBezTo>
                  <a:cubicBezTo>
                    <a:pt x="3302359" y="3753151"/>
                    <a:pt x="3302595" y="3778545"/>
                    <a:pt x="3306455" y="4001371"/>
                  </a:cubicBezTo>
                  <a:close/>
                  <a:moveTo>
                    <a:pt x="6027717" y="5799558"/>
                  </a:moveTo>
                  <a:cubicBezTo>
                    <a:pt x="5657768" y="5802053"/>
                    <a:pt x="5708193" y="5810266"/>
                    <a:pt x="5707393" y="5759220"/>
                  </a:cubicBezTo>
                  <a:cubicBezTo>
                    <a:pt x="5700354" y="5309991"/>
                    <a:pt x="5687665" y="5371345"/>
                    <a:pt x="5745482" y="5369745"/>
                  </a:cubicBezTo>
                  <a:cubicBezTo>
                    <a:pt x="5832467" y="5367486"/>
                    <a:pt x="5915473" y="5366945"/>
                    <a:pt x="6027552" y="5369510"/>
                  </a:cubicBezTo>
                  <a:cubicBezTo>
                    <a:pt x="6087841" y="5370898"/>
                    <a:pt x="6075882" y="5356707"/>
                    <a:pt x="6077154" y="5438349"/>
                  </a:cubicBezTo>
                  <a:cubicBezTo>
                    <a:pt x="6083769" y="5861784"/>
                    <a:pt x="6099635" y="5799087"/>
                    <a:pt x="6027717" y="5799558"/>
                  </a:cubicBezTo>
                  <a:close/>
                  <a:moveTo>
                    <a:pt x="6082521" y="5821116"/>
                  </a:moveTo>
                  <a:cubicBezTo>
                    <a:pt x="6084946" y="5952062"/>
                    <a:pt x="6087394" y="5981928"/>
                    <a:pt x="6090030" y="6247234"/>
                  </a:cubicBezTo>
                  <a:cubicBezTo>
                    <a:pt x="5674176" y="6247446"/>
                    <a:pt x="5716551" y="6251423"/>
                    <a:pt x="5716433" y="6241162"/>
                  </a:cubicBezTo>
                  <a:cubicBezTo>
                    <a:pt x="5711394" y="5758561"/>
                    <a:pt x="5689807" y="5820951"/>
                    <a:pt x="5745176" y="5821398"/>
                  </a:cubicBezTo>
                  <a:cubicBezTo>
                    <a:pt x="5898900" y="5822599"/>
                    <a:pt x="6025833" y="5821351"/>
                    <a:pt x="6082521" y="5821116"/>
                  </a:cubicBezTo>
                  <a:close/>
                  <a:moveTo>
                    <a:pt x="4925756" y="5820033"/>
                  </a:moveTo>
                  <a:cubicBezTo>
                    <a:pt x="5369530" y="5819657"/>
                    <a:pt x="5297447" y="5793792"/>
                    <a:pt x="5300743" y="5920314"/>
                  </a:cubicBezTo>
                  <a:cubicBezTo>
                    <a:pt x="5303615" y="6034222"/>
                    <a:pt x="5305522" y="6134550"/>
                    <a:pt x="5304721" y="6241515"/>
                  </a:cubicBezTo>
                  <a:cubicBezTo>
                    <a:pt x="5304627" y="6252529"/>
                    <a:pt x="5345118" y="6249187"/>
                    <a:pt x="4929923" y="6249423"/>
                  </a:cubicBezTo>
                  <a:cubicBezTo>
                    <a:pt x="4923026" y="5799676"/>
                    <a:pt x="4927781" y="6014218"/>
                    <a:pt x="4925756" y="5820033"/>
                  </a:cubicBezTo>
                  <a:close/>
                  <a:moveTo>
                    <a:pt x="3748676" y="5819892"/>
                  </a:moveTo>
                  <a:cubicBezTo>
                    <a:pt x="3947151" y="5822693"/>
                    <a:pt x="4027403" y="5820363"/>
                    <a:pt x="4122085" y="5819845"/>
                  </a:cubicBezTo>
                  <a:cubicBezTo>
                    <a:pt x="4127947" y="6223228"/>
                    <a:pt x="4128135" y="6246951"/>
                    <a:pt x="4128159" y="6249823"/>
                  </a:cubicBezTo>
                  <a:cubicBezTo>
                    <a:pt x="3710633" y="6249752"/>
                    <a:pt x="3753549" y="6254130"/>
                    <a:pt x="3753219" y="6240997"/>
                  </a:cubicBezTo>
                  <a:cubicBezTo>
                    <a:pt x="3746745" y="5971479"/>
                    <a:pt x="3749876" y="5944084"/>
                    <a:pt x="3748676" y="5819892"/>
                  </a:cubicBezTo>
                  <a:close/>
                  <a:moveTo>
                    <a:pt x="1794644" y="6270722"/>
                  </a:moveTo>
                  <a:cubicBezTo>
                    <a:pt x="2033045" y="6273287"/>
                    <a:pt x="2045074" y="6269333"/>
                    <a:pt x="2164687" y="6268486"/>
                  </a:cubicBezTo>
                  <a:cubicBezTo>
                    <a:pt x="2172173" y="6671116"/>
                    <a:pt x="2172008" y="6546195"/>
                    <a:pt x="2174739" y="6699005"/>
                  </a:cubicBezTo>
                  <a:cubicBezTo>
                    <a:pt x="2001782" y="6698558"/>
                    <a:pt x="2156377" y="6697475"/>
                    <a:pt x="1798198" y="6697734"/>
                  </a:cubicBezTo>
                  <a:cubicBezTo>
                    <a:pt x="1795986" y="6525131"/>
                    <a:pt x="1801424" y="6552879"/>
                    <a:pt x="1794644" y="6270722"/>
                  </a:cubicBezTo>
                  <a:close/>
                  <a:moveTo>
                    <a:pt x="2141381" y="4796112"/>
                  </a:moveTo>
                  <a:cubicBezTo>
                    <a:pt x="2143335" y="4920728"/>
                    <a:pt x="2161815" y="4899594"/>
                    <a:pt x="2074218" y="4900276"/>
                  </a:cubicBezTo>
                  <a:cubicBezTo>
                    <a:pt x="1948956" y="4901288"/>
                    <a:pt x="1868139" y="4900959"/>
                    <a:pt x="1792101" y="4900135"/>
                  </a:cubicBezTo>
                  <a:cubicBezTo>
                    <a:pt x="1763569" y="4899829"/>
                    <a:pt x="1774210" y="4951135"/>
                    <a:pt x="1766512" y="4474440"/>
                  </a:cubicBezTo>
                  <a:cubicBezTo>
                    <a:pt x="1766489" y="4472770"/>
                    <a:pt x="1736003" y="4462979"/>
                    <a:pt x="2074101" y="4471169"/>
                  </a:cubicBezTo>
                  <a:cubicBezTo>
                    <a:pt x="2167394" y="4473405"/>
                    <a:pt x="2135308" y="4406896"/>
                    <a:pt x="2141381" y="4796112"/>
                  </a:cubicBezTo>
                  <a:close/>
                  <a:moveTo>
                    <a:pt x="1791937" y="4921975"/>
                  </a:moveTo>
                  <a:cubicBezTo>
                    <a:pt x="2198515" y="4926352"/>
                    <a:pt x="2143594" y="4904630"/>
                    <a:pt x="2145289" y="4956406"/>
                  </a:cubicBezTo>
                  <a:cubicBezTo>
                    <a:pt x="2148632" y="5056429"/>
                    <a:pt x="2148467" y="5069914"/>
                    <a:pt x="2152940" y="5350000"/>
                  </a:cubicBezTo>
                  <a:cubicBezTo>
                    <a:pt x="1831180" y="5349482"/>
                    <a:pt x="1853803" y="5349223"/>
                    <a:pt x="1779248" y="5348093"/>
                  </a:cubicBezTo>
                  <a:cubicBezTo>
                    <a:pt x="1773786" y="4868505"/>
                    <a:pt x="1764370" y="4921693"/>
                    <a:pt x="1791937" y="4921975"/>
                  </a:cubicBezTo>
                  <a:close/>
                  <a:moveTo>
                    <a:pt x="1791889" y="5370216"/>
                  </a:moveTo>
                  <a:cubicBezTo>
                    <a:pt x="2216807" y="5377064"/>
                    <a:pt x="2152799" y="5342657"/>
                    <a:pt x="2154329" y="5438372"/>
                  </a:cubicBezTo>
                  <a:cubicBezTo>
                    <a:pt x="2161085" y="5869997"/>
                    <a:pt x="2179353" y="5796757"/>
                    <a:pt x="2074312" y="5796617"/>
                  </a:cubicBezTo>
                  <a:cubicBezTo>
                    <a:pt x="1726421" y="5795651"/>
                    <a:pt x="1784568" y="5816456"/>
                    <a:pt x="1783650" y="5759243"/>
                  </a:cubicBezTo>
                  <a:cubicBezTo>
                    <a:pt x="1776799" y="5321711"/>
                    <a:pt x="1776258" y="5369957"/>
                    <a:pt x="1791889" y="5370216"/>
                  </a:cubicBezTo>
                  <a:close/>
                  <a:moveTo>
                    <a:pt x="1792243" y="5820127"/>
                  </a:moveTo>
                  <a:cubicBezTo>
                    <a:pt x="1877556" y="5817939"/>
                    <a:pt x="1903663" y="5818245"/>
                    <a:pt x="2074312" y="5818456"/>
                  </a:cubicBezTo>
                  <a:cubicBezTo>
                    <a:pt x="2185568" y="5818762"/>
                    <a:pt x="2154705" y="5737450"/>
                    <a:pt x="2164169" y="6241491"/>
                  </a:cubicBezTo>
                  <a:cubicBezTo>
                    <a:pt x="2164193" y="6243233"/>
                    <a:pt x="2207108" y="6253306"/>
                    <a:pt x="1794102" y="6248834"/>
                  </a:cubicBezTo>
                  <a:cubicBezTo>
                    <a:pt x="1794079" y="6247187"/>
                    <a:pt x="1782661" y="5820363"/>
                    <a:pt x="1792243" y="5820127"/>
                  </a:cubicBezTo>
                  <a:close/>
                  <a:moveTo>
                    <a:pt x="2497794" y="4898229"/>
                  </a:moveTo>
                  <a:cubicBezTo>
                    <a:pt x="2094911" y="4898229"/>
                    <a:pt x="2162874" y="4931389"/>
                    <a:pt x="2160661" y="4795712"/>
                  </a:cubicBezTo>
                  <a:cubicBezTo>
                    <a:pt x="2158213" y="4639230"/>
                    <a:pt x="2161532" y="4634217"/>
                    <a:pt x="2159037" y="4474417"/>
                  </a:cubicBezTo>
                  <a:cubicBezTo>
                    <a:pt x="2159013" y="4472746"/>
                    <a:pt x="2532635" y="4468016"/>
                    <a:pt x="2532729" y="4474746"/>
                  </a:cubicBezTo>
                  <a:cubicBezTo>
                    <a:pt x="2540427" y="4966008"/>
                    <a:pt x="2549820" y="4898229"/>
                    <a:pt x="2497794" y="4898229"/>
                  </a:cubicBezTo>
                  <a:close/>
                  <a:moveTo>
                    <a:pt x="2537743" y="4920140"/>
                  </a:moveTo>
                  <a:cubicBezTo>
                    <a:pt x="2545535" y="5414108"/>
                    <a:pt x="2560201" y="5347411"/>
                    <a:pt x="2497794" y="5347411"/>
                  </a:cubicBezTo>
                  <a:cubicBezTo>
                    <a:pt x="2356335" y="5347411"/>
                    <a:pt x="2356712" y="5350070"/>
                    <a:pt x="2215512" y="5350070"/>
                  </a:cubicBezTo>
                  <a:cubicBezTo>
                    <a:pt x="2149785" y="5350070"/>
                    <a:pt x="2178670" y="5415120"/>
                    <a:pt x="2163510" y="4921646"/>
                  </a:cubicBezTo>
                  <a:cubicBezTo>
                    <a:pt x="2468085" y="4920751"/>
                    <a:pt x="2376722" y="4919763"/>
                    <a:pt x="2537743" y="4920140"/>
                  </a:cubicBezTo>
                  <a:close/>
                  <a:moveTo>
                    <a:pt x="2215512" y="5371910"/>
                  </a:moveTo>
                  <a:cubicBezTo>
                    <a:pt x="2356947" y="5371910"/>
                    <a:pt x="2356594" y="5369251"/>
                    <a:pt x="2497794" y="5369251"/>
                  </a:cubicBezTo>
                  <a:cubicBezTo>
                    <a:pt x="2558295" y="5369251"/>
                    <a:pt x="2542310" y="5301118"/>
                    <a:pt x="2550785" y="5800076"/>
                  </a:cubicBezTo>
                  <a:cubicBezTo>
                    <a:pt x="2391176" y="5801653"/>
                    <a:pt x="2388422" y="5796875"/>
                    <a:pt x="2178270" y="5796757"/>
                  </a:cubicBezTo>
                  <a:cubicBezTo>
                    <a:pt x="2171655" y="5304060"/>
                    <a:pt x="2159414" y="5371910"/>
                    <a:pt x="2215512" y="5371910"/>
                  </a:cubicBezTo>
                  <a:close/>
                  <a:moveTo>
                    <a:pt x="2215512" y="5818621"/>
                  </a:moveTo>
                  <a:cubicBezTo>
                    <a:pt x="2355723" y="5818621"/>
                    <a:pt x="2354405" y="5822175"/>
                    <a:pt x="2497794" y="5822175"/>
                  </a:cubicBezTo>
                  <a:cubicBezTo>
                    <a:pt x="2567523" y="5822175"/>
                    <a:pt x="2552927" y="5754348"/>
                    <a:pt x="2558507" y="6241374"/>
                  </a:cubicBezTo>
                  <a:cubicBezTo>
                    <a:pt x="2558601" y="6249446"/>
                    <a:pt x="2183614" y="6249164"/>
                    <a:pt x="2183473" y="6241045"/>
                  </a:cubicBezTo>
                  <a:cubicBezTo>
                    <a:pt x="2174221" y="5751100"/>
                    <a:pt x="2168124" y="5818621"/>
                    <a:pt x="2215512" y="5818621"/>
                  </a:cubicBezTo>
                  <a:close/>
                  <a:moveTo>
                    <a:pt x="2551915" y="4469569"/>
                  </a:moveTo>
                  <a:cubicBezTo>
                    <a:pt x="2626635" y="4470204"/>
                    <a:pt x="2758065" y="4475805"/>
                    <a:pt x="2921911" y="4470910"/>
                  </a:cubicBezTo>
                  <a:cubicBezTo>
                    <a:pt x="2924571" y="4636688"/>
                    <a:pt x="2929091" y="4745207"/>
                    <a:pt x="2929821" y="4899359"/>
                  </a:cubicBezTo>
                  <a:cubicBezTo>
                    <a:pt x="2618937" y="4900041"/>
                    <a:pt x="2697799" y="4898770"/>
                    <a:pt x="2556670" y="4898323"/>
                  </a:cubicBezTo>
                  <a:cubicBezTo>
                    <a:pt x="2552527" y="4635064"/>
                    <a:pt x="2554363" y="4620567"/>
                    <a:pt x="2551915" y="4469569"/>
                  </a:cubicBezTo>
                  <a:close/>
                  <a:moveTo>
                    <a:pt x="2557024" y="4920187"/>
                  </a:moveTo>
                  <a:cubicBezTo>
                    <a:pt x="2693774" y="4920681"/>
                    <a:pt x="2632850" y="4921857"/>
                    <a:pt x="2929915" y="4921222"/>
                  </a:cubicBezTo>
                  <a:cubicBezTo>
                    <a:pt x="2930503" y="5216582"/>
                    <a:pt x="2934506" y="5229879"/>
                    <a:pt x="2937778" y="5348799"/>
                  </a:cubicBezTo>
                  <a:cubicBezTo>
                    <a:pt x="2620773" y="5349529"/>
                    <a:pt x="2693162" y="5348188"/>
                    <a:pt x="2562885" y="5347552"/>
                  </a:cubicBezTo>
                  <a:cubicBezTo>
                    <a:pt x="2560696" y="5168971"/>
                    <a:pt x="2563756" y="5346540"/>
                    <a:pt x="2557024" y="4920187"/>
                  </a:cubicBezTo>
                  <a:close/>
                  <a:moveTo>
                    <a:pt x="2939661" y="5438372"/>
                  </a:moveTo>
                  <a:cubicBezTo>
                    <a:pt x="2945994" y="5852841"/>
                    <a:pt x="2955081" y="5797793"/>
                    <a:pt x="2921487" y="5797299"/>
                  </a:cubicBezTo>
                  <a:cubicBezTo>
                    <a:pt x="2518628" y="5790803"/>
                    <a:pt x="2570395" y="5822834"/>
                    <a:pt x="2569406" y="5759197"/>
                  </a:cubicBezTo>
                  <a:cubicBezTo>
                    <a:pt x="2564651" y="5467249"/>
                    <a:pt x="2563945" y="5427993"/>
                    <a:pt x="2563168" y="5369416"/>
                  </a:cubicBezTo>
                  <a:cubicBezTo>
                    <a:pt x="3004587" y="5371628"/>
                    <a:pt x="2938202" y="5346211"/>
                    <a:pt x="2939661" y="5438372"/>
                  </a:cubicBezTo>
                  <a:close/>
                  <a:moveTo>
                    <a:pt x="2941191" y="4470369"/>
                  </a:moveTo>
                  <a:cubicBezTo>
                    <a:pt x="3093008" y="4466321"/>
                    <a:pt x="3313989" y="4471828"/>
                    <a:pt x="3314036" y="4474864"/>
                  </a:cubicBezTo>
                  <a:cubicBezTo>
                    <a:pt x="3315330" y="4558247"/>
                    <a:pt x="3317332" y="4665918"/>
                    <a:pt x="3321122" y="4900276"/>
                  </a:cubicBezTo>
                  <a:cubicBezTo>
                    <a:pt x="3174578" y="4900135"/>
                    <a:pt x="3201721" y="4898841"/>
                    <a:pt x="2949148" y="4899311"/>
                  </a:cubicBezTo>
                  <a:cubicBezTo>
                    <a:pt x="2948207" y="4718565"/>
                    <a:pt x="2943192" y="4618661"/>
                    <a:pt x="2941191" y="4470369"/>
                  </a:cubicBezTo>
                  <a:close/>
                  <a:moveTo>
                    <a:pt x="2639276" y="5820127"/>
                  </a:moveTo>
                  <a:cubicBezTo>
                    <a:pt x="2735301" y="5817233"/>
                    <a:pt x="2825251" y="5817703"/>
                    <a:pt x="2921228" y="5819139"/>
                  </a:cubicBezTo>
                  <a:cubicBezTo>
                    <a:pt x="2953291" y="5819657"/>
                    <a:pt x="2946747" y="5801370"/>
                    <a:pt x="2945617" y="5919891"/>
                  </a:cubicBezTo>
                  <a:cubicBezTo>
                    <a:pt x="2941615" y="6296962"/>
                    <a:pt x="2969770" y="6247446"/>
                    <a:pt x="2921440" y="6246975"/>
                  </a:cubicBezTo>
                  <a:cubicBezTo>
                    <a:pt x="2548407" y="6243492"/>
                    <a:pt x="2577881" y="6250552"/>
                    <a:pt x="2577763" y="6241091"/>
                  </a:cubicBezTo>
                  <a:cubicBezTo>
                    <a:pt x="2572113" y="5747664"/>
                    <a:pt x="2545394" y="5822834"/>
                    <a:pt x="2639276" y="5820127"/>
                  </a:cubicBezTo>
                  <a:close/>
                  <a:moveTo>
                    <a:pt x="2949242" y="4956430"/>
                  </a:moveTo>
                  <a:cubicBezTo>
                    <a:pt x="2949242" y="4905713"/>
                    <a:pt x="2892344" y="4921763"/>
                    <a:pt x="3321475" y="4922116"/>
                  </a:cubicBezTo>
                  <a:cubicBezTo>
                    <a:pt x="3325759" y="5187846"/>
                    <a:pt x="3325759" y="5191517"/>
                    <a:pt x="3327643" y="5277866"/>
                  </a:cubicBezTo>
                  <a:cubicBezTo>
                    <a:pt x="3329573" y="5365650"/>
                    <a:pt x="3399561" y="5347787"/>
                    <a:pt x="2957058" y="5348752"/>
                  </a:cubicBezTo>
                  <a:cubicBezTo>
                    <a:pt x="2954845" y="5268005"/>
                    <a:pt x="2949242" y="5175843"/>
                    <a:pt x="2949242" y="4956430"/>
                  </a:cubicBezTo>
                  <a:close/>
                  <a:moveTo>
                    <a:pt x="3062522" y="5370498"/>
                  </a:moveTo>
                  <a:cubicBezTo>
                    <a:pt x="3205205" y="5370498"/>
                    <a:pt x="3200238" y="5368380"/>
                    <a:pt x="3329502" y="5368192"/>
                  </a:cubicBezTo>
                  <a:cubicBezTo>
                    <a:pt x="3330467" y="5420133"/>
                    <a:pt x="3330656" y="5436631"/>
                    <a:pt x="3335670" y="5759573"/>
                  </a:cubicBezTo>
                  <a:cubicBezTo>
                    <a:pt x="3336518" y="5813584"/>
                    <a:pt x="3377832" y="5798123"/>
                    <a:pt x="3062522" y="5798381"/>
                  </a:cubicBezTo>
                  <a:cubicBezTo>
                    <a:pt x="2945146" y="5798381"/>
                    <a:pt x="2965156" y="5807324"/>
                    <a:pt x="2964403" y="5759149"/>
                  </a:cubicBezTo>
                  <a:cubicBezTo>
                    <a:pt x="2957152" y="5291304"/>
                    <a:pt x="2928715" y="5370498"/>
                    <a:pt x="3062522" y="5370498"/>
                  </a:cubicBezTo>
                  <a:close/>
                  <a:moveTo>
                    <a:pt x="3333245" y="4471993"/>
                  </a:moveTo>
                  <a:cubicBezTo>
                    <a:pt x="3736905" y="4472652"/>
                    <a:pt x="3706255" y="4469075"/>
                    <a:pt x="3706349" y="4474864"/>
                  </a:cubicBezTo>
                  <a:cubicBezTo>
                    <a:pt x="3714047" y="4966785"/>
                    <a:pt x="3750583" y="4897617"/>
                    <a:pt x="3627345" y="4897617"/>
                  </a:cubicBezTo>
                  <a:cubicBezTo>
                    <a:pt x="3486145" y="4897617"/>
                    <a:pt x="3485933" y="4900276"/>
                    <a:pt x="3344898" y="4900276"/>
                  </a:cubicBezTo>
                  <a:cubicBezTo>
                    <a:pt x="3338801" y="4900276"/>
                    <a:pt x="3340684" y="4948004"/>
                    <a:pt x="3333245" y="4471993"/>
                  </a:cubicBezTo>
                  <a:close/>
                  <a:moveTo>
                    <a:pt x="2964874" y="5920173"/>
                  </a:moveTo>
                  <a:cubicBezTo>
                    <a:pt x="2966263" y="5788944"/>
                    <a:pt x="2886058" y="5820386"/>
                    <a:pt x="3336730" y="5820010"/>
                  </a:cubicBezTo>
                  <a:cubicBezTo>
                    <a:pt x="3338848" y="5931164"/>
                    <a:pt x="3344121" y="6064770"/>
                    <a:pt x="3343391" y="6241185"/>
                  </a:cubicBezTo>
                  <a:cubicBezTo>
                    <a:pt x="3343391" y="6242857"/>
                    <a:pt x="3387555" y="6250176"/>
                    <a:pt x="2969088" y="6247375"/>
                  </a:cubicBezTo>
                  <a:cubicBezTo>
                    <a:pt x="2965886" y="6137869"/>
                    <a:pt x="2963814" y="6030197"/>
                    <a:pt x="2964874" y="5920173"/>
                  </a:cubicBezTo>
                  <a:close/>
                  <a:moveTo>
                    <a:pt x="3340755" y="4922116"/>
                  </a:moveTo>
                  <a:cubicBezTo>
                    <a:pt x="3437627" y="4922116"/>
                    <a:pt x="3474963" y="4919716"/>
                    <a:pt x="3715530" y="4919410"/>
                  </a:cubicBezTo>
                  <a:cubicBezTo>
                    <a:pt x="3714824" y="5199331"/>
                    <a:pt x="3719249" y="5227149"/>
                    <a:pt x="3722404" y="5348941"/>
                  </a:cubicBezTo>
                  <a:cubicBezTo>
                    <a:pt x="3277477" y="5347670"/>
                    <a:pt x="3348900" y="5365744"/>
                    <a:pt x="3346946" y="5277325"/>
                  </a:cubicBezTo>
                  <a:cubicBezTo>
                    <a:pt x="3344663" y="5172619"/>
                    <a:pt x="3344898" y="5179303"/>
                    <a:pt x="3340755" y="4922116"/>
                  </a:cubicBezTo>
                  <a:close/>
                  <a:moveTo>
                    <a:pt x="3722945" y="5370804"/>
                  </a:moveTo>
                  <a:cubicBezTo>
                    <a:pt x="3724405" y="5434654"/>
                    <a:pt x="3729137" y="5795933"/>
                    <a:pt x="3729160" y="5797746"/>
                  </a:cubicBezTo>
                  <a:cubicBezTo>
                    <a:pt x="3300923" y="5792898"/>
                    <a:pt x="3355939" y="5820222"/>
                    <a:pt x="3354974" y="5759197"/>
                  </a:cubicBezTo>
                  <a:cubicBezTo>
                    <a:pt x="3350454" y="5467861"/>
                    <a:pt x="3349818" y="5424110"/>
                    <a:pt x="3348806" y="5368168"/>
                  </a:cubicBezTo>
                  <a:cubicBezTo>
                    <a:pt x="3481460" y="5368215"/>
                    <a:pt x="3402856" y="5369933"/>
                    <a:pt x="3722945" y="5370804"/>
                  </a:cubicBezTo>
                  <a:close/>
                  <a:moveTo>
                    <a:pt x="3729372" y="5819633"/>
                  </a:moveTo>
                  <a:cubicBezTo>
                    <a:pt x="3730526" y="5941025"/>
                    <a:pt x="3727395" y="5978398"/>
                    <a:pt x="3734127" y="6249964"/>
                  </a:cubicBezTo>
                  <a:cubicBezTo>
                    <a:pt x="3565573" y="6250223"/>
                    <a:pt x="3362625" y="6247328"/>
                    <a:pt x="3362648" y="6241303"/>
                  </a:cubicBezTo>
                  <a:cubicBezTo>
                    <a:pt x="3363378" y="6066041"/>
                    <a:pt x="3358270" y="5936859"/>
                    <a:pt x="3356010" y="5819963"/>
                  </a:cubicBezTo>
                  <a:cubicBezTo>
                    <a:pt x="3492760" y="5819939"/>
                    <a:pt x="3611290" y="5818198"/>
                    <a:pt x="3729372" y="5819633"/>
                  </a:cubicBezTo>
                  <a:close/>
                  <a:moveTo>
                    <a:pt x="3362578" y="6267262"/>
                  </a:moveTo>
                  <a:cubicBezTo>
                    <a:pt x="3509145" y="6267756"/>
                    <a:pt x="3440852" y="6272345"/>
                    <a:pt x="3734669" y="6271851"/>
                  </a:cubicBezTo>
                  <a:cubicBezTo>
                    <a:pt x="3734904" y="6282418"/>
                    <a:pt x="3742743" y="6696016"/>
                    <a:pt x="3742790" y="6698817"/>
                  </a:cubicBezTo>
                  <a:cubicBezTo>
                    <a:pt x="3479695" y="6700064"/>
                    <a:pt x="3518773" y="6696675"/>
                    <a:pt x="3370652" y="6696299"/>
                  </a:cubicBezTo>
                  <a:cubicBezTo>
                    <a:pt x="3368251" y="6559633"/>
                    <a:pt x="3362130" y="6444478"/>
                    <a:pt x="3362578" y="6267262"/>
                  </a:cubicBezTo>
                  <a:close/>
                  <a:moveTo>
                    <a:pt x="3742225" y="5370875"/>
                  </a:moveTo>
                  <a:cubicBezTo>
                    <a:pt x="4043599" y="5371910"/>
                    <a:pt x="3995104" y="5370522"/>
                    <a:pt x="4112975" y="5369627"/>
                  </a:cubicBezTo>
                  <a:cubicBezTo>
                    <a:pt x="4114976" y="5565224"/>
                    <a:pt x="4118672" y="5590382"/>
                    <a:pt x="4121756" y="5797981"/>
                  </a:cubicBezTo>
                  <a:cubicBezTo>
                    <a:pt x="4010995" y="5798546"/>
                    <a:pt x="3956356" y="5800853"/>
                    <a:pt x="3748417" y="5798005"/>
                  </a:cubicBezTo>
                  <a:cubicBezTo>
                    <a:pt x="3748393" y="5796145"/>
                    <a:pt x="3743826" y="5442138"/>
                    <a:pt x="3742225" y="5370875"/>
                  </a:cubicBezTo>
                  <a:close/>
                  <a:moveTo>
                    <a:pt x="4126487" y="4956053"/>
                  </a:moveTo>
                  <a:cubicBezTo>
                    <a:pt x="4124722" y="4903053"/>
                    <a:pt x="4071872" y="4920657"/>
                    <a:pt x="4474590" y="4920657"/>
                  </a:cubicBezTo>
                  <a:cubicBezTo>
                    <a:pt x="4514963" y="4920657"/>
                    <a:pt x="4491611" y="4868763"/>
                    <a:pt x="4503993" y="5277960"/>
                  </a:cubicBezTo>
                  <a:cubicBezTo>
                    <a:pt x="4506489" y="5360590"/>
                    <a:pt x="4570120" y="5347505"/>
                    <a:pt x="4192167" y="5347505"/>
                  </a:cubicBezTo>
                  <a:cubicBezTo>
                    <a:pt x="4104783" y="5347505"/>
                    <a:pt x="4141766" y="5413755"/>
                    <a:pt x="4126487" y="4956053"/>
                  </a:cubicBezTo>
                  <a:close/>
                  <a:moveTo>
                    <a:pt x="4192191" y="5369345"/>
                  </a:moveTo>
                  <a:cubicBezTo>
                    <a:pt x="4562587" y="5369345"/>
                    <a:pt x="4506277" y="5347011"/>
                    <a:pt x="4507713" y="5438372"/>
                  </a:cubicBezTo>
                  <a:cubicBezTo>
                    <a:pt x="4514210" y="5852558"/>
                    <a:pt x="4522991" y="5796239"/>
                    <a:pt x="4474614" y="5796239"/>
                  </a:cubicBezTo>
                  <a:cubicBezTo>
                    <a:pt x="4088916" y="5796239"/>
                    <a:pt x="4141318" y="5812502"/>
                    <a:pt x="4140471" y="5759197"/>
                  </a:cubicBezTo>
                  <a:cubicBezTo>
                    <a:pt x="4133291" y="5304742"/>
                    <a:pt x="4108808" y="5369345"/>
                    <a:pt x="4192191" y="5369345"/>
                  </a:cubicBezTo>
                  <a:close/>
                  <a:moveTo>
                    <a:pt x="4192191" y="5819657"/>
                  </a:moveTo>
                  <a:cubicBezTo>
                    <a:pt x="4332378" y="5819657"/>
                    <a:pt x="4339841" y="5818080"/>
                    <a:pt x="4474614" y="5818080"/>
                  </a:cubicBezTo>
                  <a:cubicBezTo>
                    <a:pt x="4527134" y="5818080"/>
                    <a:pt x="4511338" y="5757549"/>
                    <a:pt x="4518542" y="6246199"/>
                  </a:cubicBezTo>
                  <a:cubicBezTo>
                    <a:pt x="4363665" y="6245233"/>
                    <a:pt x="4338028" y="6249846"/>
                    <a:pt x="4147486" y="6249823"/>
                  </a:cubicBezTo>
                  <a:cubicBezTo>
                    <a:pt x="4140753" y="5759667"/>
                    <a:pt x="4120908" y="5819657"/>
                    <a:pt x="4192191" y="5819657"/>
                  </a:cubicBezTo>
                  <a:close/>
                  <a:moveTo>
                    <a:pt x="4510797" y="4474417"/>
                  </a:moveTo>
                  <a:cubicBezTo>
                    <a:pt x="4510726" y="4469310"/>
                    <a:pt x="4885713" y="4468581"/>
                    <a:pt x="4885807" y="4474793"/>
                  </a:cubicBezTo>
                  <a:cubicBezTo>
                    <a:pt x="4888608" y="4653869"/>
                    <a:pt x="4885501" y="4590184"/>
                    <a:pt x="4890586" y="4897852"/>
                  </a:cubicBezTo>
                  <a:cubicBezTo>
                    <a:pt x="4717653" y="4895099"/>
                    <a:pt x="4619651" y="4898299"/>
                    <a:pt x="4519130" y="4898700"/>
                  </a:cubicBezTo>
                  <a:cubicBezTo>
                    <a:pt x="4518966" y="4739487"/>
                    <a:pt x="4513174" y="4626333"/>
                    <a:pt x="4510797" y="4474417"/>
                  </a:cubicBezTo>
                  <a:close/>
                  <a:moveTo>
                    <a:pt x="4518871" y="4956524"/>
                  </a:moveTo>
                  <a:cubicBezTo>
                    <a:pt x="4519177" y="4915903"/>
                    <a:pt x="4462961" y="4912844"/>
                    <a:pt x="4890915" y="4919787"/>
                  </a:cubicBezTo>
                  <a:cubicBezTo>
                    <a:pt x="4897648" y="5315969"/>
                    <a:pt x="4894894" y="5185045"/>
                    <a:pt x="4896824" y="5348635"/>
                  </a:cubicBezTo>
                  <a:cubicBezTo>
                    <a:pt x="4465127" y="5341033"/>
                    <a:pt x="4526240" y="5376005"/>
                    <a:pt x="4523250" y="5277254"/>
                  </a:cubicBezTo>
                  <a:cubicBezTo>
                    <a:pt x="4519083" y="5139082"/>
                    <a:pt x="4518330" y="5043390"/>
                    <a:pt x="4518871" y="4956524"/>
                  </a:cubicBezTo>
                  <a:close/>
                  <a:moveTo>
                    <a:pt x="4897107" y="5370475"/>
                  </a:moveTo>
                  <a:cubicBezTo>
                    <a:pt x="4899979" y="5589935"/>
                    <a:pt x="4904004" y="5618365"/>
                    <a:pt x="4906217" y="5798217"/>
                  </a:cubicBezTo>
                  <a:cubicBezTo>
                    <a:pt x="4757837" y="5798335"/>
                    <a:pt x="4710755" y="5798711"/>
                    <a:pt x="4615814" y="5797299"/>
                  </a:cubicBezTo>
                  <a:cubicBezTo>
                    <a:pt x="4506418" y="5795675"/>
                    <a:pt x="4533584" y="5862537"/>
                    <a:pt x="4526946" y="5437996"/>
                  </a:cubicBezTo>
                  <a:cubicBezTo>
                    <a:pt x="4525580" y="5349835"/>
                    <a:pt x="4455075" y="5363320"/>
                    <a:pt x="4897107" y="5370475"/>
                  </a:cubicBezTo>
                  <a:close/>
                  <a:moveTo>
                    <a:pt x="4906476" y="5820057"/>
                  </a:moveTo>
                  <a:cubicBezTo>
                    <a:pt x="4908972" y="6066488"/>
                    <a:pt x="4903322" y="5773011"/>
                    <a:pt x="4910666" y="6249423"/>
                  </a:cubicBezTo>
                  <a:cubicBezTo>
                    <a:pt x="4507218" y="6249635"/>
                    <a:pt x="4726292" y="6248246"/>
                    <a:pt x="4537845" y="6246363"/>
                  </a:cubicBezTo>
                  <a:cubicBezTo>
                    <a:pt x="4536692" y="6153872"/>
                    <a:pt x="4537281" y="6198470"/>
                    <a:pt x="4531442" y="5818221"/>
                  </a:cubicBezTo>
                  <a:cubicBezTo>
                    <a:pt x="4689756" y="5819068"/>
                    <a:pt x="4543472" y="5820363"/>
                    <a:pt x="4906476" y="5820057"/>
                  </a:cubicBezTo>
                  <a:close/>
                  <a:moveTo>
                    <a:pt x="4910243" y="4920092"/>
                  </a:moveTo>
                  <a:cubicBezTo>
                    <a:pt x="5335207" y="4926823"/>
                    <a:pt x="5282522" y="4896934"/>
                    <a:pt x="5283652" y="4956665"/>
                  </a:cubicBezTo>
                  <a:cubicBezTo>
                    <a:pt x="5285865" y="5073821"/>
                    <a:pt x="5287419" y="5164476"/>
                    <a:pt x="5288478" y="5277772"/>
                  </a:cubicBezTo>
                  <a:cubicBezTo>
                    <a:pt x="5289208" y="5356848"/>
                    <a:pt x="5365222" y="5355954"/>
                    <a:pt x="4916152" y="5348941"/>
                  </a:cubicBezTo>
                  <a:cubicBezTo>
                    <a:pt x="4914645" y="5219900"/>
                    <a:pt x="4916269" y="5266358"/>
                    <a:pt x="4910243" y="4920092"/>
                  </a:cubicBezTo>
                  <a:close/>
                  <a:moveTo>
                    <a:pt x="4911020" y="6271263"/>
                  </a:moveTo>
                  <a:cubicBezTo>
                    <a:pt x="4913327" y="6420849"/>
                    <a:pt x="4913986" y="6471213"/>
                    <a:pt x="4916081" y="6562810"/>
                  </a:cubicBezTo>
                  <a:cubicBezTo>
                    <a:pt x="4920059" y="6743650"/>
                    <a:pt x="4985033" y="6690015"/>
                    <a:pt x="4615531" y="6697946"/>
                  </a:cubicBezTo>
                  <a:cubicBezTo>
                    <a:pt x="4527464" y="6699734"/>
                    <a:pt x="4544767" y="6780764"/>
                    <a:pt x="4538128" y="6268203"/>
                  </a:cubicBezTo>
                  <a:cubicBezTo>
                    <a:pt x="4683424" y="6269686"/>
                    <a:pt x="4544461" y="6271451"/>
                    <a:pt x="4911020" y="6271263"/>
                  </a:cubicBezTo>
                  <a:close/>
                  <a:moveTo>
                    <a:pt x="4917376" y="5438043"/>
                  </a:moveTo>
                  <a:cubicBezTo>
                    <a:pt x="4916034" y="5352094"/>
                    <a:pt x="4844022" y="5370498"/>
                    <a:pt x="5289514" y="5368663"/>
                  </a:cubicBezTo>
                  <a:cubicBezTo>
                    <a:pt x="5292504" y="5589441"/>
                    <a:pt x="5293563" y="5539430"/>
                    <a:pt x="5298130" y="5799888"/>
                  </a:cubicBezTo>
                  <a:cubicBezTo>
                    <a:pt x="4865985" y="5799158"/>
                    <a:pt x="4925804" y="5812526"/>
                    <a:pt x="4924979" y="5759197"/>
                  </a:cubicBezTo>
                  <a:cubicBezTo>
                    <a:pt x="4922461" y="5598572"/>
                    <a:pt x="4919847" y="5594642"/>
                    <a:pt x="4917376" y="5438043"/>
                  </a:cubicBezTo>
                  <a:close/>
                  <a:moveTo>
                    <a:pt x="5321577" y="4897664"/>
                  </a:moveTo>
                  <a:cubicBezTo>
                    <a:pt x="5295423" y="4897664"/>
                    <a:pt x="5302014" y="4913197"/>
                    <a:pt x="5300178" y="4795688"/>
                  </a:cubicBezTo>
                  <a:cubicBezTo>
                    <a:pt x="5294246" y="4422429"/>
                    <a:pt x="5284406" y="4471546"/>
                    <a:pt x="5321577" y="4471546"/>
                  </a:cubicBezTo>
                  <a:cubicBezTo>
                    <a:pt x="5463059" y="4471546"/>
                    <a:pt x="5462235" y="4470793"/>
                    <a:pt x="5604024" y="4470793"/>
                  </a:cubicBezTo>
                  <a:cubicBezTo>
                    <a:pt x="5698094" y="4470793"/>
                    <a:pt x="5669444" y="4406731"/>
                    <a:pt x="5675541" y="4796041"/>
                  </a:cubicBezTo>
                  <a:cubicBezTo>
                    <a:pt x="5677684" y="4932966"/>
                    <a:pt x="5748190" y="4897664"/>
                    <a:pt x="5321577" y="4897664"/>
                  </a:cubicBezTo>
                  <a:close/>
                  <a:moveTo>
                    <a:pt x="5676789" y="4921340"/>
                  </a:moveTo>
                  <a:cubicBezTo>
                    <a:pt x="5677307" y="5148731"/>
                    <a:pt x="5679802" y="5201355"/>
                    <a:pt x="5682722" y="5349294"/>
                  </a:cubicBezTo>
                  <a:cubicBezTo>
                    <a:pt x="5531282" y="5351576"/>
                    <a:pt x="5464942" y="5346634"/>
                    <a:pt x="5308535" y="5346752"/>
                  </a:cubicBezTo>
                  <a:cubicBezTo>
                    <a:pt x="5307311" y="5245341"/>
                    <a:pt x="5307805" y="5213522"/>
                    <a:pt x="5302297" y="4919528"/>
                  </a:cubicBezTo>
                  <a:cubicBezTo>
                    <a:pt x="5467673" y="4919363"/>
                    <a:pt x="5420638" y="4921457"/>
                    <a:pt x="5676789" y="4921340"/>
                  </a:cubicBezTo>
                  <a:close/>
                  <a:moveTo>
                    <a:pt x="5304557" y="6271075"/>
                  </a:moveTo>
                  <a:cubicBezTo>
                    <a:pt x="5303662" y="6458575"/>
                    <a:pt x="5310630" y="6554385"/>
                    <a:pt x="5313220" y="6695075"/>
                  </a:cubicBezTo>
                  <a:cubicBezTo>
                    <a:pt x="5146337" y="6695216"/>
                    <a:pt x="5162086" y="6699640"/>
                    <a:pt x="4937998" y="6697663"/>
                  </a:cubicBezTo>
                  <a:cubicBezTo>
                    <a:pt x="4935338" y="6535392"/>
                    <a:pt x="4935550" y="6613292"/>
                    <a:pt x="4930276" y="6271263"/>
                  </a:cubicBezTo>
                  <a:lnTo>
                    <a:pt x="5304557" y="6271075"/>
                  </a:lnTo>
                  <a:close/>
                  <a:moveTo>
                    <a:pt x="5309806" y="5438043"/>
                  </a:moveTo>
                  <a:cubicBezTo>
                    <a:pt x="5308276" y="5340468"/>
                    <a:pt x="5250012" y="5371675"/>
                    <a:pt x="5604024" y="5371675"/>
                  </a:cubicBezTo>
                  <a:cubicBezTo>
                    <a:pt x="5707369" y="5371675"/>
                    <a:pt x="5680909" y="5299353"/>
                    <a:pt x="5688113" y="5759620"/>
                  </a:cubicBezTo>
                  <a:cubicBezTo>
                    <a:pt x="5688936" y="5812149"/>
                    <a:pt x="5747342" y="5799911"/>
                    <a:pt x="5321577" y="5799911"/>
                  </a:cubicBezTo>
                  <a:cubicBezTo>
                    <a:pt x="5318046" y="5799911"/>
                    <a:pt x="5316116" y="5841780"/>
                    <a:pt x="5309806" y="5438043"/>
                  </a:cubicBezTo>
                  <a:close/>
                  <a:moveTo>
                    <a:pt x="5321577" y="5821751"/>
                  </a:moveTo>
                  <a:cubicBezTo>
                    <a:pt x="5761302" y="5821751"/>
                    <a:pt x="5687924" y="5790168"/>
                    <a:pt x="5691597" y="5920362"/>
                  </a:cubicBezTo>
                  <a:cubicBezTo>
                    <a:pt x="5694751" y="6036435"/>
                    <a:pt x="5695905" y="6124572"/>
                    <a:pt x="5697129" y="6241374"/>
                  </a:cubicBezTo>
                  <a:cubicBezTo>
                    <a:pt x="5697247" y="6251917"/>
                    <a:pt x="5732887" y="6249211"/>
                    <a:pt x="5324002" y="6249211"/>
                  </a:cubicBezTo>
                  <a:cubicBezTo>
                    <a:pt x="5326473" y="5930435"/>
                    <a:pt x="5311407" y="5821751"/>
                    <a:pt x="5321577" y="5821751"/>
                  </a:cubicBezTo>
                  <a:close/>
                  <a:moveTo>
                    <a:pt x="5323861" y="6271075"/>
                  </a:moveTo>
                  <a:cubicBezTo>
                    <a:pt x="5336926" y="6271075"/>
                    <a:pt x="5646233" y="6270769"/>
                    <a:pt x="5697435" y="6270392"/>
                  </a:cubicBezTo>
                  <a:cubicBezTo>
                    <a:pt x="5699907" y="6497642"/>
                    <a:pt x="5702638" y="6550383"/>
                    <a:pt x="5705085" y="6697240"/>
                  </a:cubicBezTo>
                  <a:cubicBezTo>
                    <a:pt x="5486859" y="6698934"/>
                    <a:pt x="5489331" y="6695239"/>
                    <a:pt x="5332500" y="6695098"/>
                  </a:cubicBezTo>
                  <a:cubicBezTo>
                    <a:pt x="5329769" y="6545771"/>
                    <a:pt x="5322966" y="6455469"/>
                    <a:pt x="5323861" y="6271075"/>
                  </a:cubicBezTo>
                  <a:close/>
                  <a:moveTo>
                    <a:pt x="6027976" y="5347646"/>
                  </a:moveTo>
                  <a:cubicBezTo>
                    <a:pt x="5648304" y="5338985"/>
                    <a:pt x="5702850" y="5380265"/>
                    <a:pt x="5700495" y="5277301"/>
                  </a:cubicBezTo>
                  <a:cubicBezTo>
                    <a:pt x="5698023" y="5169936"/>
                    <a:pt x="5696140" y="5062948"/>
                    <a:pt x="5696140" y="4956430"/>
                  </a:cubicBezTo>
                  <a:cubicBezTo>
                    <a:pt x="5696140" y="4903759"/>
                    <a:pt x="5640960" y="4924987"/>
                    <a:pt x="6068796" y="4919339"/>
                  </a:cubicBezTo>
                  <a:cubicBezTo>
                    <a:pt x="6074988" y="5416014"/>
                    <a:pt x="6095068" y="5349176"/>
                    <a:pt x="6027976" y="5347646"/>
                  </a:cubicBezTo>
                  <a:close/>
                  <a:moveTo>
                    <a:pt x="6027647" y="4898135"/>
                  </a:moveTo>
                  <a:cubicBezTo>
                    <a:pt x="5942310" y="4899641"/>
                    <a:pt x="5932917" y="4899359"/>
                    <a:pt x="5695999" y="4899476"/>
                  </a:cubicBezTo>
                  <a:cubicBezTo>
                    <a:pt x="5695811" y="4865257"/>
                    <a:pt x="5691267" y="4516662"/>
                    <a:pt x="5690584" y="4470699"/>
                  </a:cubicBezTo>
                  <a:cubicBezTo>
                    <a:pt x="5692985" y="4470699"/>
                    <a:pt x="5959966" y="4470157"/>
                    <a:pt x="6061781" y="4469687"/>
                  </a:cubicBezTo>
                  <a:cubicBezTo>
                    <a:pt x="6069526" y="4963984"/>
                    <a:pt x="6084522" y="4897146"/>
                    <a:pt x="6027647" y="4898135"/>
                  </a:cubicBezTo>
                  <a:close/>
                  <a:moveTo>
                    <a:pt x="6027717" y="4448011"/>
                  </a:moveTo>
                  <a:cubicBezTo>
                    <a:pt x="5897981" y="4448717"/>
                    <a:pt x="5871875" y="4448129"/>
                    <a:pt x="5745223" y="4448623"/>
                  </a:cubicBezTo>
                  <a:cubicBezTo>
                    <a:pt x="5669892" y="4448929"/>
                    <a:pt x="5691055" y="4517226"/>
                    <a:pt x="5682345" y="4020952"/>
                  </a:cubicBezTo>
                  <a:cubicBezTo>
                    <a:pt x="5796708" y="4021399"/>
                    <a:pt x="5775874" y="4022152"/>
                    <a:pt x="6053259" y="4021563"/>
                  </a:cubicBezTo>
                  <a:cubicBezTo>
                    <a:pt x="6055801" y="4506518"/>
                    <a:pt x="6082261" y="4447705"/>
                    <a:pt x="6027717" y="4448011"/>
                  </a:cubicBezTo>
                  <a:close/>
                  <a:moveTo>
                    <a:pt x="6027764" y="3999747"/>
                  </a:moveTo>
                  <a:cubicBezTo>
                    <a:pt x="5641242" y="4000806"/>
                    <a:pt x="5681968" y="4000524"/>
                    <a:pt x="5681827" y="3992663"/>
                  </a:cubicBezTo>
                  <a:cubicBezTo>
                    <a:pt x="5672952" y="3493116"/>
                    <a:pt x="5651365" y="3568404"/>
                    <a:pt x="5745082" y="3570052"/>
                  </a:cubicBezTo>
                  <a:cubicBezTo>
                    <a:pt x="6099847" y="3576241"/>
                    <a:pt x="6049398" y="3536515"/>
                    <a:pt x="6049940" y="3672474"/>
                  </a:cubicBezTo>
                  <a:cubicBezTo>
                    <a:pt x="6051140" y="4049711"/>
                    <a:pt x="6067525" y="3999629"/>
                    <a:pt x="6027764" y="3999747"/>
                  </a:cubicBezTo>
                  <a:close/>
                  <a:moveTo>
                    <a:pt x="6027835" y="3550141"/>
                  </a:moveTo>
                  <a:cubicBezTo>
                    <a:pt x="5619208" y="3545740"/>
                    <a:pt x="5674035" y="3562426"/>
                    <a:pt x="5673235" y="3511050"/>
                  </a:cubicBezTo>
                  <a:cubicBezTo>
                    <a:pt x="5666054" y="3049677"/>
                    <a:pt x="5643243" y="3119622"/>
                    <a:pt x="5745082" y="3121834"/>
                  </a:cubicBezTo>
                  <a:cubicBezTo>
                    <a:pt x="6099141" y="3129436"/>
                    <a:pt x="6039111" y="3090110"/>
                    <a:pt x="6040641" y="3190414"/>
                  </a:cubicBezTo>
                  <a:cubicBezTo>
                    <a:pt x="6046950" y="3592574"/>
                    <a:pt x="6061687" y="3550471"/>
                    <a:pt x="6027835" y="3550141"/>
                  </a:cubicBezTo>
                  <a:close/>
                  <a:moveTo>
                    <a:pt x="5604047" y="4448929"/>
                  </a:moveTo>
                  <a:cubicBezTo>
                    <a:pt x="5462565" y="4448929"/>
                    <a:pt x="5463389" y="4449682"/>
                    <a:pt x="5321601" y="4449682"/>
                  </a:cubicBezTo>
                  <a:cubicBezTo>
                    <a:pt x="5283888" y="4449682"/>
                    <a:pt x="5295399" y="4494492"/>
                    <a:pt x="5289961" y="4153357"/>
                  </a:cubicBezTo>
                  <a:cubicBezTo>
                    <a:pt x="5287513" y="3997064"/>
                    <a:pt x="5277484" y="4020975"/>
                    <a:pt x="5321601" y="4020975"/>
                  </a:cubicBezTo>
                  <a:cubicBezTo>
                    <a:pt x="5609532" y="4020834"/>
                    <a:pt x="5616948" y="4020787"/>
                    <a:pt x="5663041" y="4020904"/>
                  </a:cubicBezTo>
                  <a:cubicBezTo>
                    <a:pt x="5671987" y="4522969"/>
                    <a:pt x="5693503" y="4448929"/>
                    <a:pt x="5604047" y="4448929"/>
                  </a:cubicBezTo>
                  <a:close/>
                  <a:moveTo>
                    <a:pt x="5604047" y="3998994"/>
                  </a:moveTo>
                  <a:cubicBezTo>
                    <a:pt x="5286571" y="3999159"/>
                    <a:pt x="5320824" y="3999159"/>
                    <a:pt x="5288007" y="3999111"/>
                  </a:cubicBezTo>
                  <a:cubicBezTo>
                    <a:pt x="5287207" y="3923659"/>
                    <a:pt x="5282357" y="3571158"/>
                    <a:pt x="5282334" y="3569463"/>
                  </a:cubicBezTo>
                  <a:cubicBezTo>
                    <a:pt x="5284053" y="3569463"/>
                    <a:pt x="5600116" y="3568663"/>
                    <a:pt x="5654920" y="3568945"/>
                  </a:cubicBezTo>
                  <a:cubicBezTo>
                    <a:pt x="5663559" y="4067903"/>
                    <a:pt x="5687830" y="3998994"/>
                    <a:pt x="5604047" y="3998994"/>
                  </a:cubicBezTo>
                  <a:close/>
                  <a:moveTo>
                    <a:pt x="5282593" y="4897711"/>
                  </a:moveTo>
                  <a:cubicBezTo>
                    <a:pt x="5180989" y="4897946"/>
                    <a:pt x="5062813" y="4900653"/>
                    <a:pt x="4909889" y="4898182"/>
                  </a:cubicBezTo>
                  <a:cubicBezTo>
                    <a:pt x="4904875" y="4603693"/>
                    <a:pt x="4908030" y="4662906"/>
                    <a:pt x="4905087" y="4474417"/>
                  </a:cubicBezTo>
                  <a:cubicBezTo>
                    <a:pt x="4904969" y="4467686"/>
                    <a:pt x="4877003" y="4470440"/>
                    <a:pt x="5275766" y="4471475"/>
                  </a:cubicBezTo>
                  <a:cubicBezTo>
                    <a:pt x="5281863" y="4856902"/>
                    <a:pt x="5281698" y="4848124"/>
                    <a:pt x="5282593" y="4897711"/>
                  </a:cubicBezTo>
                  <a:close/>
                  <a:moveTo>
                    <a:pt x="4904663" y="4448694"/>
                  </a:moveTo>
                  <a:cubicBezTo>
                    <a:pt x="4897531" y="3996264"/>
                    <a:pt x="4896236" y="4019516"/>
                    <a:pt x="4897907" y="4019516"/>
                  </a:cubicBezTo>
                  <a:cubicBezTo>
                    <a:pt x="5044851" y="4020128"/>
                    <a:pt x="5051160" y="4019375"/>
                    <a:pt x="5180283" y="4020410"/>
                  </a:cubicBezTo>
                  <a:cubicBezTo>
                    <a:pt x="5297589" y="4021352"/>
                    <a:pt x="5267338" y="3942840"/>
                    <a:pt x="5275389" y="4449612"/>
                  </a:cubicBezTo>
                  <a:cubicBezTo>
                    <a:pt x="5188193" y="4449353"/>
                    <a:pt x="5093157" y="4447446"/>
                    <a:pt x="4904663" y="4448694"/>
                  </a:cubicBezTo>
                  <a:close/>
                  <a:moveTo>
                    <a:pt x="4896612" y="3992616"/>
                  </a:moveTo>
                  <a:cubicBezTo>
                    <a:pt x="4886042" y="3533432"/>
                    <a:pt x="4893081" y="3571134"/>
                    <a:pt x="4897907" y="3571134"/>
                  </a:cubicBezTo>
                  <a:cubicBezTo>
                    <a:pt x="5337185" y="3572946"/>
                    <a:pt x="5262677" y="3534985"/>
                    <a:pt x="5264396" y="3671933"/>
                  </a:cubicBezTo>
                  <a:cubicBezTo>
                    <a:pt x="5266091" y="3819895"/>
                    <a:pt x="5267291" y="3850561"/>
                    <a:pt x="5268633" y="3993086"/>
                  </a:cubicBezTo>
                  <a:cubicBezTo>
                    <a:pt x="5268704" y="4001889"/>
                    <a:pt x="4896777" y="4000524"/>
                    <a:pt x="4896612" y="3992616"/>
                  </a:cubicBezTo>
                  <a:close/>
                  <a:moveTo>
                    <a:pt x="5180236" y="3548541"/>
                  </a:moveTo>
                  <a:cubicBezTo>
                    <a:pt x="4838207" y="3553601"/>
                    <a:pt x="4891480" y="3562214"/>
                    <a:pt x="4890657" y="3511026"/>
                  </a:cubicBezTo>
                  <a:cubicBezTo>
                    <a:pt x="4883971" y="3073635"/>
                    <a:pt x="4877709" y="3121293"/>
                    <a:pt x="4897907" y="3121411"/>
                  </a:cubicBezTo>
                  <a:cubicBezTo>
                    <a:pt x="5323460" y="3124258"/>
                    <a:pt x="5257286" y="3100065"/>
                    <a:pt x="5258699" y="3190391"/>
                  </a:cubicBezTo>
                  <a:cubicBezTo>
                    <a:pt x="5261100" y="3343813"/>
                    <a:pt x="5259664" y="3351109"/>
                    <a:pt x="5262183" y="3511450"/>
                  </a:cubicBezTo>
                  <a:cubicBezTo>
                    <a:pt x="5262889" y="3557531"/>
                    <a:pt x="5279203" y="3547058"/>
                    <a:pt x="5180236" y="3548541"/>
                  </a:cubicBezTo>
                  <a:close/>
                  <a:moveTo>
                    <a:pt x="4885383" y="4448811"/>
                  </a:moveTo>
                  <a:cubicBezTo>
                    <a:pt x="4810546" y="4449211"/>
                    <a:pt x="4816573" y="4449141"/>
                    <a:pt x="4510420" y="4449282"/>
                  </a:cubicBezTo>
                  <a:cubicBezTo>
                    <a:pt x="4507901" y="4273243"/>
                    <a:pt x="4510938" y="4331421"/>
                    <a:pt x="4505359" y="4022693"/>
                  </a:cubicBezTo>
                  <a:cubicBezTo>
                    <a:pt x="4657293" y="4022058"/>
                    <a:pt x="4589259" y="4018222"/>
                    <a:pt x="4877944" y="4019445"/>
                  </a:cubicBezTo>
                  <a:cubicBezTo>
                    <a:pt x="4879333" y="4080565"/>
                    <a:pt x="4885172" y="4435279"/>
                    <a:pt x="4885383" y="4448811"/>
                  </a:cubicBezTo>
                  <a:close/>
                  <a:moveTo>
                    <a:pt x="4504959" y="4000806"/>
                  </a:moveTo>
                  <a:cubicBezTo>
                    <a:pt x="4497425" y="3567369"/>
                    <a:pt x="4499026" y="3681958"/>
                    <a:pt x="4497072" y="3572123"/>
                  </a:cubicBezTo>
                  <a:cubicBezTo>
                    <a:pt x="4649477" y="3571958"/>
                    <a:pt x="4640179" y="3570075"/>
                    <a:pt x="4872200" y="3571040"/>
                  </a:cubicBezTo>
                  <a:cubicBezTo>
                    <a:pt x="4873354" y="3675228"/>
                    <a:pt x="4871730" y="3759270"/>
                    <a:pt x="4877356" y="3993204"/>
                  </a:cubicBezTo>
                  <a:cubicBezTo>
                    <a:pt x="4877426" y="3997605"/>
                    <a:pt x="4910196" y="3999064"/>
                    <a:pt x="4504959" y="4000806"/>
                  </a:cubicBezTo>
                  <a:close/>
                  <a:moveTo>
                    <a:pt x="4496672" y="3550282"/>
                  </a:moveTo>
                  <a:cubicBezTo>
                    <a:pt x="4493635" y="3369513"/>
                    <a:pt x="4495260" y="3372431"/>
                    <a:pt x="4491352" y="3121270"/>
                  </a:cubicBezTo>
                  <a:cubicBezTo>
                    <a:pt x="4931736" y="3121199"/>
                    <a:pt x="4864384" y="3097805"/>
                    <a:pt x="4865821" y="3190391"/>
                  </a:cubicBezTo>
                  <a:cubicBezTo>
                    <a:pt x="4868033" y="3332893"/>
                    <a:pt x="4868716" y="3345649"/>
                    <a:pt x="4871353" y="3511403"/>
                  </a:cubicBezTo>
                  <a:cubicBezTo>
                    <a:pt x="4872177" y="3562332"/>
                    <a:pt x="4931995" y="3549812"/>
                    <a:pt x="4496672" y="3550282"/>
                  </a:cubicBezTo>
                  <a:close/>
                  <a:moveTo>
                    <a:pt x="4491470" y="4471122"/>
                  </a:moveTo>
                  <a:cubicBezTo>
                    <a:pt x="4493847" y="4628945"/>
                    <a:pt x="4499709" y="4737228"/>
                    <a:pt x="4499827" y="4898770"/>
                  </a:cubicBezTo>
                  <a:cubicBezTo>
                    <a:pt x="4376071" y="4899005"/>
                    <a:pt x="4327082" y="4897311"/>
                    <a:pt x="4124675" y="4897311"/>
                  </a:cubicBezTo>
                  <a:cubicBezTo>
                    <a:pt x="4119873" y="4721578"/>
                    <a:pt x="4122321" y="4628992"/>
                    <a:pt x="4119731" y="4471028"/>
                  </a:cubicBezTo>
                  <a:cubicBezTo>
                    <a:pt x="4167967" y="4471334"/>
                    <a:pt x="4178160" y="4471263"/>
                    <a:pt x="4491470" y="4471122"/>
                  </a:cubicBezTo>
                  <a:close/>
                  <a:moveTo>
                    <a:pt x="4192191" y="4449400"/>
                  </a:moveTo>
                  <a:cubicBezTo>
                    <a:pt x="4099415" y="4449400"/>
                    <a:pt x="4121050" y="4475947"/>
                    <a:pt x="4116153" y="4313699"/>
                  </a:cubicBezTo>
                  <a:cubicBezTo>
                    <a:pt x="4113257" y="4218007"/>
                    <a:pt x="4111162" y="4110501"/>
                    <a:pt x="4111657" y="4022058"/>
                  </a:cubicBezTo>
                  <a:cubicBezTo>
                    <a:pt x="4124581" y="4022128"/>
                    <a:pt x="4438620" y="4022811"/>
                    <a:pt x="4486055" y="4022740"/>
                  </a:cubicBezTo>
                  <a:cubicBezTo>
                    <a:pt x="4491587" y="4329867"/>
                    <a:pt x="4488715" y="4280421"/>
                    <a:pt x="4491140" y="4449282"/>
                  </a:cubicBezTo>
                  <a:lnTo>
                    <a:pt x="4192191" y="4449400"/>
                  </a:lnTo>
                  <a:close/>
                  <a:moveTo>
                    <a:pt x="4112504" y="5277631"/>
                  </a:moveTo>
                  <a:cubicBezTo>
                    <a:pt x="4112598" y="5364050"/>
                    <a:pt x="4179879" y="5350776"/>
                    <a:pt x="3768639" y="5349129"/>
                  </a:cubicBezTo>
                  <a:cubicBezTo>
                    <a:pt x="3741166" y="5349011"/>
                    <a:pt x="3731750" y="5411495"/>
                    <a:pt x="3734669" y="4956853"/>
                  </a:cubicBezTo>
                  <a:cubicBezTo>
                    <a:pt x="3734975" y="4906748"/>
                    <a:pt x="3675534" y="4919175"/>
                    <a:pt x="4106030" y="4919175"/>
                  </a:cubicBezTo>
                  <a:cubicBezTo>
                    <a:pt x="4109279" y="5026987"/>
                    <a:pt x="4112316" y="5107216"/>
                    <a:pt x="4112504" y="5277631"/>
                  </a:cubicBezTo>
                  <a:close/>
                  <a:moveTo>
                    <a:pt x="3734834" y="4897523"/>
                  </a:moveTo>
                  <a:cubicBezTo>
                    <a:pt x="3734528" y="4697008"/>
                    <a:pt x="3727583" y="4629157"/>
                    <a:pt x="3725582" y="4471334"/>
                  </a:cubicBezTo>
                  <a:cubicBezTo>
                    <a:pt x="3901834" y="4469122"/>
                    <a:pt x="3828245" y="4468581"/>
                    <a:pt x="4100427" y="4470887"/>
                  </a:cubicBezTo>
                  <a:cubicBezTo>
                    <a:pt x="4103182" y="4639724"/>
                    <a:pt x="4100404" y="4714706"/>
                    <a:pt x="4105348" y="4897311"/>
                  </a:cubicBezTo>
                  <a:cubicBezTo>
                    <a:pt x="3771087" y="4897334"/>
                    <a:pt x="3871207" y="4897311"/>
                    <a:pt x="3734834" y="4897523"/>
                  </a:cubicBezTo>
                  <a:close/>
                  <a:moveTo>
                    <a:pt x="4051085" y="4448482"/>
                  </a:moveTo>
                  <a:cubicBezTo>
                    <a:pt x="3960593" y="4447258"/>
                    <a:pt x="3861179" y="4447140"/>
                    <a:pt x="3768474" y="4448764"/>
                  </a:cubicBezTo>
                  <a:cubicBezTo>
                    <a:pt x="3697238" y="4450012"/>
                    <a:pt x="3736552" y="4503882"/>
                    <a:pt x="3720615" y="4020975"/>
                  </a:cubicBezTo>
                  <a:cubicBezTo>
                    <a:pt x="4037549" y="4020246"/>
                    <a:pt x="3945692" y="4020646"/>
                    <a:pt x="4092377" y="4021893"/>
                  </a:cubicBezTo>
                  <a:cubicBezTo>
                    <a:pt x="4089740" y="4503482"/>
                    <a:pt x="4132561" y="4449470"/>
                    <a:pt x="4051085" y="4448482"/>
                  </a:cubicBezTo>
                  <a:close/>
                  <a:moveTo>
                    <a:pt x="4092565" y="3992804"/>
                  </a:moveTo>
                  <a:cubicBezTo>
                    <a:pt x="4092471" y="4004736"/>
                    <a:pt x="4130513" y="3997535"/>
                    <a:pt x="3768545" y="3998970"/>
                  </a:cubicBezTo>
                  <a:cubicBezTo>
                    <a:pt x="3701900" y="3999159"/>
                    <a:pt x="3718402" y="4065149"/>
                    <a:pt x="3713152" y="3668873"/>
                  </a:cubicBezTo>
                  <a:cubicBezTo>
                    <a:pt x="3711669" y="3551789"/>
                    <a:pt x="3697121" y="3570828"/>
                    <a:pt x="3768450" y="3571887"/>
                  </a:cubicBezTo>
                  <a:cubicBezTo>
                    <a:pt x="3856659" y="3573299"/>
                    <a:pt x="3889522" y="3572970"/>
                    <a:pt x="4087857" y="3573017"/>
                  </a:cubicBezTo>
                  <a:cubicBezTo>
                    <a:pt x="4092777" y="3884215"/>
                    <a:pt x="4093389" y="3894006"/>
                    <a:pt x="4092565" y="3992804"/>
                  </a:cubicBezTo>
                  <a:close/>
                  <a:moveTo>
                    <a:pt x="3711481" y="3549294"/>
                  </a:moveTo>
                  <a:cubicBezTo>
                    <a:pt x="3708703" y="3368642"/>
                    <a:pt x="3707973" y="3344872"/>
                    <a:pt x="3704536" y="3120564"/>
                  </a:cubicBezTo>
                  <a:cubicBezTo>
                    <a:pt x="3808871" y="3119881"/>
                    <a:pt x="3842111" y="3117786"/>
                    <a:pt x="4079358" y="3120258"/>
                  </a:cubicBezTo>
                  <a:cubicBezTo>
                    <a:pt x="4084396" y="3449413"/>
                    <a:pt x="4082772" y="3252616"/>
                    <a:pt x="4087503" y="3551177"/>
                  </a:cubicBezTo>
                  <a:cubicBezTo>
                    <a:pt x="3703759" y="3551106"/>
                    <a:pt x="3868547" y="3550753"/>
                    <a:pt x="3711481" y="3549294"/>
                  </a:cubicBezTo>
                  <a:close/>
                  <a:moveTo>
                    <a:pt x="3705360" y="4314052"/>
                  </a:moveTo>
                  <a:cubicBezTo>
                    <a:pt x="3704795" y="4488208"/>
                    <a:pt x="3784600" y="4450835"/>
                    <a:pt x="3332916" y="4450129"/>
                  </a:cubicBezTo>
                  <a:cubicBezTo>
                    <a:pt x="3328325" y="4157570"/>
                    <a:pt x="3327243" y="4086519"/>
                    <a:pt x="3326159" y="4023211"/>
                  </a:cubicBezTo>
                  <a:cubicBezTo>
                    <a:pt x="3499964" y="4023164"/>
                    <a:pt x="3420112" y="4021493"/>
                    <a:pt x="3701264" y="4021022"/>
                  </a:cubicBezTo>
                  <a:cubicBezTo>
                    <a:pt x="3703854" y="4098474"/>
                    <a:pt x="3705713" y="4200686"/>
                    <a:pt x="3705360" y="4314052"/>
                  </a:cubicBezTo>
                  <a:close/>
                  <a:moveTo>
                    <a:pt x="3627345" y="3999229"/>
                  </a:moveTo>
                  <a:cubicBezTo>
                    <a:pt x="3292401" y="3999229"/>
                    <a:pt x="3325901" y="4008243"/>
                    <a:pt x="3325618" y="3992733"/>
                  </a:cubicBezTo>
                  <a:cubicBezTo>
                    <a:pt x="3317167" y="3515734"/>
                    <a:pt x="3316955" y="3572452"/>
                    <a:pt x="3344898" y="3572452"/>
                  </a:cubicBezTo>
                  <a:cubicBezTo>
                    <a:pt x="3763248" y="3572452"/>
                    <a:pt x="3692177" y="3540021"/>
                    <a:pt x="3693849" y="3669250"/>
                  </a:cubicBezTo>
                  <a:cubicBezTo>
                    <a:pt x="3695896" y="3823849"/>
                    <a:pt x="3696932" y="3898195"/>
                    <a:pt x="3700299" y="3993392"/>
                  </a:cubicBezTo>
                  <a:cubicBezTo>
                    <a:pt x="3700581" y="4001088"/>
                    <a:pt x="3711552" y="3999229"/>
                    <a:pt x="3627345" y="3999229"/>
                  </a:cubicBezTo>
                  <a:close/>
                  <a:moveTo>
                    <a:pt x="3627345" y="3548964"/>
                  </a:moveTo>
                  <a:cubicBezTo>
                    <a:pt x="3272604" y="3548964"/>
                    <a:pt x="3322110" y="3565956"/>
                    <a:pt x="3321216" y="3511003"/>
                  </a:cubicBezTo>
                  <a:cubicBezTo>
                    <a:pt x="3314201" y="3062880"/>
                    <a:pt x="3296098" y="3120634"/>
                    <a:pt x="3344875" y="3120634"/>
                  </a:cubicBezTo>
                  <a:cubicBezTo>
                    <a:pt x="3596365" y="3120752"/>
                    <a:pt x="3638197" y="3120869"/>
                    <a:pt x="3685256" y="3120658"/>
                  </a:cubicBezTo>
                  <a:cubicBezTo>
                    <a:pt x="3692883" y="3619992"/>
                    <a:pt x="3719202" y="3548964"/>
                    <a:pt x="3627345" y="3548964"/>
                  </a:cubicBezTo>
                  <a:close/>
                  <a:moveTo>
                    <a:pt x="3313636" y="4450082"/>
                  </a:moveTo>
                  <a:cubicBezTo>
                    <a:pt x="3206806" y="4449659"/>
                    <a:pt x="3093526" y="4444575"/>
                    <a:pt x="2940862" y="4448482"/>
                  </a:cubicBezTo>
                  <a:cubicBezTo>
                    <a:pt x="2939026" y="4309604"/>
                    <a:pt x="2942627" y="4196732"/>
                    <a:pt x="2935847" y="4022246"/>
                  </a:cubicBezTo>
                  <a:cubicBezTo>
                    <a:pt x="3017394" y="4023729"/>
                    <a:pt x="3061981" y="4023305"/>
                    <a:pt x="3306832" y="4023211"/>
                  </a:cubicBezTo>
                  <a:cubicBezTo>
                    <a:pt x="3308315" y="4107535"/>
                    <a:pt x="3309022" y="4155123"/>
                    <a:pt x="3313636" y="4450082"/>
                  </a:cubicBezTo>
                  <a:close/>
                  <a:moveTo>
                    <a:pt x="2928974" y="3547552"/>
                  </a:moveTo>
                  <a:cubicBezTo>
                    <a:pt x="2927090" y="3387964"/>
                    <a:pt x="2923418" y="3336894"/>
                    <a:pt x="2920616" y="3121246"/>
                  </a:cubicBezTo>
                  <a:cubicBezTo>
                    <a:pt x="2946724" y="3121246"/>
                    <a:pt x="3187149" y="3120964"/>
                    <a:pt x="3293296" y="3120681"/>
                  </a:cubicBezTo>
                  <a:cubicBezTo>
                    <a:pt x="3296898" y="3373160"/>
                    <a:pt x="3300359" y="3365441"/>
                    <a:pt x="3302501" y="3550424"/>
                  </a:cubicBezTo>
                  <a:cubicBezTo>
                    <a:pt x="3127166" y="3549459"/>
                    <a:pt x="3295980" y="3547246"/>
                    <a:pt x="2928974" y="3547552"/>
                  </a:cubicBezTo>
                  <a:close/>
                  <a:moveTo>
                    <a:pt x="2921087" y="4449023"/>
                  </a:moveTo>
                  <a:cubicBezTo>
                    <a:pt x="2745282" y="4454083"/>
                    <a:pt x="2651259" y="4448529"/>
                    <a:pt x="2551562" y="4447705"/>
                  </a:cubicBezTo>
                  <a:cubicBezTo>
                    <a:pt x="2543582" y="3942063"/>
                    <a:pt x="2513378" y="4023776"/>
                    <a:pt x="2639135" y="4021752"/>
                  </a:cubicBezTo>
                  <a:cubicBezTo>
                    <a:pt x="2732028" y="4020246"/>
                    <a:pt x="2820637" y="4020104"/>
                    <a:pt x="2916520" y="4021916"/>
                  </a:cubicBezTo>
                  <a:cubicBezTo>
                    <a:pt x="2920899" y="4134153"/>
                    <a:pt x="2922759" y="4448953"/>
                    <a:pt x="2921087" y="4449023"/>
                  </a:cubicBezTo>
                  <a:close/>
                  <a:moveTo>
                    <a:pt x="2780193" y="3547670"/>
                  </a:moveTo>
                  <a:cubicBezTo>
                    <a:pt x="2648975" y="3547670"/>
                    <a:pt x="2644973" y="3549200"/>
                    <a:pt x="2535554" y="3549506"/>
                  </a:cubicBezTo>
                  <a:cubicBezTo>
                    <a:pt x="2531411" y="3250263"/>
                    <a:pt x="2530634" y="3197569"/>
                    <a:pt x="2529316" y="3123246"/>
                  </a:cubicBezTo>
                  <a:cubicBezTo>
                    <a:pt x="2961978" y="3121929"/>
                    <a:pt x="2900795" y="3093687"/>
                    <a:pt x="2902325" y="3190414"/>
                  </a:cubicBezTo>
                  <a:cubicBezTo>
                    <a:pt x="2909105" y="3623193"/>
                    <a:pt x="2945240" y="3547529"/>
                    <a:pt x="2780193" y="3547670"/>
                  </a:cubicBezTo>
                  <a:close/>
                  <a:moveTo>
                    <a:pt x="2532305" y="4447587"/>
                  </a:moveTo>
                  <a:cubicBezTo>
                    <a:pt x="2352616" y="4446693"/>
                    <a:pt x="2341481" y="4452412"/>
                    <a:pt x="2158637" y="4450788"/>
                  </a:cubicBezTo>
                  <a:cubicBezTo>
                    <a:pt x="2149762" y="3953901"/>
                    <a:pt x="2120288" y="4019940"/>
                    <a:pt x="2215512" y="4019940"/>
                  </a:cubicBezTo>
                  <a:cubicBezTo>
                    <a:pt x="2354452" y="4019940"/>
                    <a:pt x="2357324" y="4022881"/>
                    <a:pt x="2497794" y="4022881"/>
                  </a:cubicBezTo>
                  <a:cubicBezTo>
                    <a:pt x="2535366" y="4022881"/>
                    <a:pt x="2524678" y="3964633"/>
                    <a:pt x="2532305" y="4447587"/>
                  </a:cubicBezTo>
                  <a:close/>
                  <a:moveTo>
                    <a:pt x="2497794" y="4001041"/>
                  </a:moveTo>
                  <a:cubicBezTo>
                    <a:pt x="2495699" y="4001041"/>
                    <a:pt x="2149291" y="3999935"/>
                    <a:pt x="2149268" y="3992969"/>
                  </a:cubicBezTo>
                  <a:cubicBezTo>
                    <a:pt x="2148255" y="3507214"/>
                    <a:pt x="2107247" y="3572687"/>
                    <a:pt x="2215512" y="3572687"/>
                  </a:cubicBezTo>
                  <a:cubicBezTo>
                    <a:pt x="2576869" y="3572687"/>
                    <a:pt x="2516721" y="3538774"/>
                    <a:pt x="2517404" y="3671862"/>
                  </a:cubicBezTo>
                  <a:cubicBezTo>
                    <a:pt x="2519381" y="4051123"/>
                    <a:pt x="2538332" y="4001041"/>
                    <a:pt x="2497794" y="4001041"/>
                  </a:cubicBezTo>
                  <a:close/>
                  <a:moveTo>
                    <a:pt x="2497794" y="3549576"/>
                  </a:moveTo>
                  <a:cubicBezTo>
                    <a:pt x="2086295" y="3549576"/>
                    <a:pt x="2141405" y="3567745"/>
                    <a:pt x="2140510" y="3511097"/>
                  </a:cubicBezTo>
                  <a:cubicBezTo>
                    <a:pt x="2137991" y="3350779"/>
                    <a:pt x="2141193" y="3350685"/>
                    <a:pt x="2138674" y="3189991"/>
                  </a:cubicBezTo>
                  <a:cubicBezTo>
                    <a:pt x="2137332" y="3104395"/>
                    <a:pt x="2121819" y="3121881"/>
                    <a:pt x="2215512" y="3121881"/>
                  </a:cubicBezTo>
                  <a:cubicBezTo>
                    <a:pt x="2569547" y="3121881"/>
                    <a:pt x="2509776" y="3101547"/>
                    <a:pt x="2511165" y="3190367"/>
                  </a:cubicBezTo>
                  <a:cubicBezTo>
                    <a:pt x="2517733" y="3605000"/>
                    <a:pt x="2522183" y="3549576"/>
                    <a:pt x="2497794" y="3549576"/>
                  </a:cubicBezTo>
                  <a:close/>
                  <a:moveTo>
                    <a:pt x="2139333" y="4450577"/>
                  </a:moveTo>
                  <a:cubicBezTo>
                    <a:pt x="1999546" y="4448788"/>
                    <a:pt x="2095923" y="4446764"/>
                    <a:pt x="1766088" y="4448035"/>
                  </a:cubicBezTo>
                  <a:cubicBezTo>
                    <a:pt x="1757755" y="3957267"/>
                    <a:pt x="1740899" y="4019940"/>
                    <a:pt x="1792125" y="4019516"/>
                  </a:cubicBezTo>
                  <a:cubicBezTo>
                    <a:pt x="1877414" y="4018833"/>
                    <a:pt x="1947167" y="4018575"/>
                    <a:pt x="2074242" y="4019422"/>
                  </a:cubicBezTo>
                  <a:cubicBezTo>
                    <a:pt x="2143759" y="4019963"/>
                    <a:pt x="2130223" y="3947618"/>
                    <a:pt x="2139333" y="4450577"/>
                  </a:cubicBezTo>
                  <a:close/>
                  <a:moveTo>
                    <a:pt x="1753847" y="4921599"/>
                  </a:moveTo>
                  <a:cubicBezTo>
                    <a:pt x="1760062" y="5252284"/>
                    <a:pt x="1758508" y="5221571"/>
                    <a:pt x="1759921" y="5347811"/>
                  </a:cubicBezTo>
                  <a:cubicBezTo>
                    <a:pt x="1699702" y="5346987"/>
                    <a:pt x="1682682" y="5347176"/>
                    <a:pt x="1386417" y="5347105"/>
                  </a:cubicBezTo>
                  <a:cubicBezTo>
                    <a:pt x="1383804" y="5229267"/>
                    <a:pt x="1381308" y="5197330"/>
                    <a:pt x="1379331" y="4919787"/>
                  </a:cubicBezTo>
                  <a:cubicBezTo>
                    <a:pt x="1381944" y="4919810"/>
                    <a:pt x="1751893" y="4921599"/>
                    <a:pt x="1753847" y="4921599"/>
                  </a:cubicBezTo>
                  <a:close/>
                  <a:moveTo>
                    <a:pt x="1379166" y="4897946"/>
                  </a:moveTo>
                  <a:cubicBezTo>
                    <a:pt x="1378625" y="4838874"/>
                    <a:pt x="1378036" y="4808091"/>
                    <a:pt x="1372904" y="4474417"/>
                  </a:cubicBezTo>
                  <a:cubicBezTo>
                    <a:pt x="1372740" y="4463426"/>
                    <a:pt x="1353318" y="4471263"/>
                    <a:pt x="1747161" y="4469969"/>
                  </a:cubicBezTo>
                  <a:cubicBezTo>
                    <a:pt x="1749586" y="4616354"/>
                    <a:pt x="1749704" y="4692324"/>
                    <a:pt x="1753447" y="4899759"/>
                  </a:cubicBezTo>
                  <a:cubicBezTo>
                    <a:pt x="1751516" y="4899735"/>
                    <a:pt x="1380955" y="4897946"/>
                    <a:pt x="1379166" y="4897946"/>
                  </a:cubicBezTo>
                  <a:close/>
                  <a:moveTo>
                    <a:pt x="1650878" y="5369016"/>
                  </a:moveTo>
                  <a:cubicBezTo>
                    <a:pt x="1794055" y="5369016"/>
                    <a:pt x="1757049" y="5291233"/>
                    <a:pt x="1764370" y="5759620"/>
                  </a:cubicBezTo>
                  <a:cubicBezTo>
                    <a:pt x="1765311" y="5819492"/>
                    <a:pt x="1814771" y="5797534"/>
                    <a:pt x="1392655" y="5796005"/>
                  </a:cubicBezTo>
                  <a:cubicBezTo>
                    <a:pt x="1389877" y="5651384"/>
                    <a:pt x="1390348" y="5540654"/>
                    <a:pt x="1386888" y="5368969"/>
                  </a:cubicBezTo>
                  <a:lnTo>
                    <a:pt x="1650878" y="5369016"/>
                  </a:lnTo>
                  <a:close/>
                  <a:moveTo>
                    <a:pt x="2074359" y="3997558"/>
                  </a:moveTo>
                  <a:cubicBezTo>
                    <a:pt x="1987940" y="3996876"/>
                    <a:pt x="1890527" y="3996805"/>
                    <a:pt x="1791937" y="3997605"/>
                  </a:cubicBezTo>
                  <a:cubicBezTo>
                    <a:pt x="1742312" y="3998005"/>
                    <a:pt x="1758155" y="4062984"/>
                    <a:pt x="1750951" y="3570146"/>
                  </a:cubicBezTo>
                  <a:cubicBezTo>
                    <a:pt x="1897566" y="3573299"/>
                    <a:pt x="1810581" y="3573652"/>
                    <a:pt x="2122336" y="3572781"/>
                  </a:cubicBezTo>
                  <a:cubicBezTo>
                    <a:pt x="2132271" y="4064820"/>
                    <a:pt x="2151292" y="3998076"/>
                    <a:pt x="2074359" y="3997558"/>
                  </a:cubicBezTo>
                  <a:close/>
                  <a:moveTo>
                    <a:pt x="1746808" y="4448105"/>
                  </a:moveTo>
                  <a:cubicBezTo>
                    <a:pt x="1520248" y="4448929"/>
                    <a:pt x="1537645" y="4446952"/>
                    <a:pt x="1372457" y="4446928"/>
                  </a:cubicBezTo>
                  <a:cubicBezTo>
                    <a:pt x="1364641" y="3989980"/>
                    <a:pt x="1360192" y="4020952"/>
                    <a:pt x="1368549" y="4020928"/>
                  </a:cubicBezTo>
                  <a:cubicBezTo>
                    <a:pt x="1371327" y="4020928"/>
                    <a:pt x="1736285" y="4019893"/>
                    <a:pt x="1738333" y="4019869"/>
                  </a:cubicBezTo>
                  <a:cubicBezTo>
                    <a:pt x="1742006" y="4246602"/>
                    <a:pt x="1745796" y="4389716"/>
                    <a:pt x="1746808" y="4448105"/>
                  </a:cubicBezTo>
                  <a:close/>
                  <a:moveTo>
                    <a:pt x="1363747" y="3992851"/>
                  </a:moveTo>
                  <a:cubicBezTo>
                    <a:pt x="1362452" y="3898077"/>
                    <a:pt x="1354895" y="3570899"/>
                    <a:pt x="1368573" y="3570899"/>
                  </a:cubicBezTo>
                  <a:cubicBezTo>
                    <a:pt x="1804578" y="3570899"/>
                    <a:pt x="1731365" y="3536373"/>
                    <a:pt x="1733060" y="3671933"/>
                  </a:cubicBezTo>
                  <a:cubicBezTo>
                    <a:pt x="1734520" y="3788829"/>
                    <a:pt x="1735414" y="3837781"/>
                    <a:pt x="1738004" y="3998005"/>
                  </a:cubicBezTo>
                  <a:cubicBezTo>
                    <a:pt x="1317324" y="4000406"/>
                    <a:pt x="1363864" y="4001583"/>
                    <a:pt x="1363747" y="3992851"/>
                  </a:cubicBezTo>
                  <a:close/>
                  <a:moveTo>
                    <a:pt x="1650878" y="3547340"/>
                  </a:moveTo>
                  <a:cubicBezTo>
                    <a:pt x="1305930" y="3547340"/>
                    <a:pt x="1360616" y="3566380"/>
                    <a:pt x="1359745" y="3511003"/>
                  </a:cubicBezTo>
                  <a:cubicBezTo>
                    <a:pt x="1352918" y="3074177"/>
                    <a:pt x="1340747" y="3121199"/>
                    <a:pt x="1368549" y="3121199"/>
                  </a:cubicBezTo>
                  <a:cubicBezTo>
                    <a:pt x="1789677" y="3121199"/>
                    <a:pt x="1723526" y="3100065"/>
                    <a:pt x="1724938" y="3190414"/>
                  </a:cubicBezTo>
                  <a:cubicBezTo>
                    <a:pt x="1731601" y="3614861"/>
                    <a:pt x="1753659" y="3547340"/>
                    <a:pt x="1650878" y="3547340"/>
                  </a:cubicBezTo>
                  <a:close/>
                  <a:moveTo>
                    <a:pt x="1353530" y="4468792"/>
                  </a:moveTo>
                  <a:cubicBezTo>
                    <a:pt x="1353553" y="4470863"/>
                    <a:pt x="1359250" y="4830143"/>
                    <a:pt x="1359862" y="4897946"/>
                  </a:cubicBezTo>
                  <a:cubicBezTo>
                    <a:pt x="1242981" y="4897899"/>
                    <a:pt x="1382368" y="4897687"/>
                    <a:pt x="987842" y="4896652"/>
                  </a:cubicBezTo>
                  <a:cubicBezTo>
                    <a:pt x="986994" y="4830943"/>
                    <a:pt x="986029" y="4772907"/>
                    <a:pt x="981344" y="4474440"/>
                  </a:cubicBezTo>
                  <a:cubicBezTo>
                    <a:pt x="981297" y="4470087"/>
                    <a:pt x="948999" y="4469145"/>
                    <a:pt x="1353530" y="4468792"/>
                  </a:cubicBezTo>
                  <a:close/>
                  <a:moveTo>
                    <a:pt x="1360051" y="4919787"/>
                  </a:moveTo>
                  <a:cubicBezTo>
                    <a:pt x="1362169" y="5209404"/>
                    <a:pt x="1364547" y="5230891"/>
                    <a:pt x="1367113" y="5347105"/>
                  </a:cubicBezTo>
                  <a:cubicBezTo>
                    <a:pt x="1365089" y="5347105"/>
                    <a:pt x="997023" y="5347811"/>
                    <a:pt x="994245" y="5347835"/>
                  </a:cubicBezTo>
                  <a:cubicBezTo>
                    <a:pt x="988077" y="4947440"/>
                    <a:pt x="990196" y="5086906"/>
                    <a:pt x="988101" y="4918492"/>
                  </a:cubicBezTo>
                  <a:cubicBezTo>
                    <a:pt x="1343031" y="4919316"/>
                    <a:pt x="1228715" y="4919739"/>
                    <a:pt x="1360051" y="4919787"/>
                  </a:cubicBezTo>
                  <a:close/>
                  <a:moveTo>
                    <a:pt x="1367584" y="5368969"/>
                  </a:moveTo>
                  <a:cubicBezTo>
                    <a:pt x="1371256" y="5550868"/>
                    <a:pt x="1370197" y="5629285"/>
                    <a:pt x="1373375" y="5795957"/>
                  </a:cubicBezTo>
                  <a:cubicBezTo>
                    <a:pt x="1371021" y="5795957"/>
                    <a:pt x="1330389" y="5795793"/>
                    <a:pt x="999518" y="5796757"/>
                  </a:cubicBezTo>
                  <a:cubicBezTo>
                    <a:pt x="996293" y="5598502"/>
                    <a:pt x="998553" y="5627614"/>
                    <a:pt x="994598" y="5369698"/>
                  </a:cubicBezTo>
                  <a:cubicBezTo>
                    <a:pt x="999236" y="5369698"/>
                    <a:pt x="1344890" y="5368969"/>
                    <a:pt x="1367584" y="5368969"/>
                  </a:cubicBezTo>
                  <a:close/>
                  <a:moveTo>
                    <a:pt x="1368549" y="5817798"/>
                  </a:moveTo>
                  <a:cubicBezTo>
                    <a:pt x="1376482" y="5817798"/>
                    <a:pt x="1372834" y="5806454"/>
                    <a:pt x="1376765" y="5920408"/>
                  </a:cubicBezTo>
                  <a:cubicBezTo>
                    <a:pt x="1389359" y="6286207"/>
                    <a:pt x="1386558" y="6249305"/>
                    <a:pt x="1368549" y="6249305"/>
                  </a:cubicBezTo>
                  <a:cubicBezTo>
                    <a:pt x="1366219" y="6249305"/>
                    <a:pt x="1007946" y="6249376"/>
                    <a:pt x="1007711" y="6240903"/>
                  </a:cubicBezTo>
                  <a:cubicBezTo>
                    <a:pt x="1004768" y="6136833"/>
                    <a:pt x="1005003" y="6132526"/>
                    <a:pt x="999895" y="5818645"/>
                  </a:cubicBezTo>
                  <a:cubicBezTo>
                    <a:pt x="1002508" y="5818645"/>
                    <a:pt x="1366454" y="5817798"/>
                    <a:pt x="1368549" y="5817798"/>
                  </a:cubicBezTo>
                  <a:close/>
                  <a:moveTo>
                    <a:pt x="1086361" y="6268509"/>
                  </a:moveTo>
                  <a:cubicBezTo>
                    <a:pt x="1226878" y="6268509"/>
                    <a:pt x="1227373" y="6271169"/>
                    <a:pt x="1368573" y="6271169"/>
                  </a:cubicBezTo>
                  <a:cubicBezTo>
                    <a:pt x="1391313" y="6271169"/>
                    <a:pt x="1380037" y="6224029"/>
                    <a:pt x="1386676" y="6695851"/>
                  </a:cubicBezTo>
                  <a:cubicBezTo>
                    <a:pt x="1377495" y="6695828"/>
                    <a:pt x="1018822" y="6697852"/>
                    <a:pt x="1017080" y="6697875"/>
                  </a:cubicBezTo>
                  <a:cubicBezTo>
                    <a:pt x="1008676" y="6192116"/>
                    <a:pt x="981862" y="6268509"/>
                    <a:pt x="1086361" y="6268509"/>
                  </a:cubicBezTo>
                  <a:close/>
                  <a:moveTo>
                    <a:pt x="1393103" y="5817844"/>
                  </a:moveTo>
                  <a:cubicBezTo>
                    <a:pt x="1518530" y="5818339"/>
                    <a:pt x="1510996" y="5821893"/>
                    <a:pt x="1650878" y="5821893"/>
                  </a:cubicBezTo>
                  <a:cubicBezTo>
                    <a:pt x="1801306" y="5821893"/>
                    <a:pt x="1761874" y="5732720"/>
                    <a:pt x="1774587" y="6241562"/>
                  </a:cubicBezTo>
                  <a:cubicBezTo>
                    <a:pt x="1774822" y="6251047"/>
                    <a:pt x="1821834" y="6248552"/>
                    <a:pt x="1401766" y="6249281"/>
                  </a:cubicBezTo>
                  <a:cubicBezTo>
                    <a:pt x="1400777" y="6004592"/>
                    <a:pt x="1395174" y="5914196"/>
                    <a:pt x="1393103" y="5817844"/>
                  </a:cubicBezTo>
                  <a:close/>
                  <a:moveTo>
                    <a:pt x="1775316" y="6270510"/>
                  </a:moveTo>
                  <a:cubicBezTo>
                    <a:pt x="1781555" y="6526025"/>
                    <a:pt x="1776917" y="6543276"/>
                    <a:pt x="1778918" y="6697734"/>
                  </a:cubicBezTo>
                  <a:cubicBezTo>
                    <a:pt x="1432746" y="6697969"/>
                    <a:pt x="1566836" y="6696345"/>
                    <a:pt x="1405932" y="6695875"/>
                  </a:cubicBezTo>
                  <a:cubicBezTo>
                    <a:pt x="1405909" y="6694015"/>
                    <a:pt x="1401907" y="6272957"/>
                    <a:pt x="1401883" y="6271122"/>
                  </a:cubicBezTo>
                  <a:cubicBezTo>
                    <a:pt x="1507748" y="6270957"/>
                    <a:pt x="1619003" y="6268909"/>
                    <a:pt x="1775316" y="6270510"/>
                  </a:cubicBezTo>
                  <a:close/>
                  <a:moveTo>
                    <a:pt x="1779248" y="6719574"/>
                  </a:moveTo>
                  <a:cubicBezTo>
                    <a:pt x="1779271" y="6721316"/>
                    <a:pt x="1784898" y="7080902"/>
                    <a:pt x="1786569" y="7147716"/>
                  </a:cubicBezTo>
                  <a:cubicBezTo>
                    <a:pt x="1584421" y="7146398"/>
                    <a:pt x="1501933" y="7148469"/>
                    <a:pt x="1414219" y="7148728"/>
                  </a:cubicBezTo>
                  <a:cubicBezTo>
                    <a:pt x="1414195" y="7147057"/>
                    <a:pt x="1406403" y="6725317"/>
                    <a:pt x="1406286" y="6717739"/>
                  </a:cubicBezTo>
                  <a:cubicBezTo>
                    <a:pt x="1583339" y="6718303"/>
                    <a:pt x="1421281" y="6719833"/>
                    <a:pt x="1779248" y="6719574"/>
                  </a:cubicBezTo>
                  <a:close/>
                  <a:moveTo>
                    <a:pt x="1787111" y="7169603"/>
                  </a:moveTo>
                  <a:cubicBezTo>
                    <a:pt x="1794526" y="7442205"/>
                    <a:pt x="1792572" y="7470918"/>
                    <a:pt x="1793796" y="7597157"/>
                  </a:cubicBezTo>
                  <a:cubicBezTo>
                    <a:pt x="1649960" y="7595533"/>
                    <a:pt x="1473496" y="7597275"/>
                    <a:pt x="1420434" y="7597416"/>
                  </a:cubicBezTo>
                  <a:cubicBezTo>
                    <a:pt x="1419233" y="7477225"/>
                    <a:pt x="1420928" y="7482426"/>
                    <a:pt x="1414619" y="7170569"/>
                  </a:cubicBezTo>
                  <a:cubicBezTo>
                    <a:pt x="1530559" y="7170286"/>
                    <a:pt x="1573616" y="7168215"/>
                    <a:pt x="1787111" y="7169603"/>
                  </a:cubicBezTo>
                  <a:close/>
                  <a:moveTo>
                    <a:pt x="1791937" y="7619068"/>
                  </a:moveTo>
                  <a:cubicBezTo>
                    <a:pt x="1796715" y="7619091"/>
                    <a:pt x="1791630" y="7594239"/>
                    <a:pt x="1800505" y="8045539"/>
                  </a:cubicBezTo>
                  <a:cubicBezTo>
                    <a:pt x="1586469" y="8044339"/>
                    <a:pt x="1526440" y="8045633"/>
                    <a:pt x="1429733" y="8045892"/>
                  </a:cubicBezTo>
                  <a:cubicBezTo>
                    <a:pt x="1426390" y="7823278"/>
                    <a:pt x="1423118" y="7834057"/>
                    <a:pt x="1420646" y="7619303"/>
                  </a:cubicBezTo>
                  <a:cubicBezTo>
                    <a:pt x="1538069" y="7619045"/>
                    <a:pt x="1616414" y="7617397"/>
                    <a:pt x="1791937" y="7619068"/>
                  </a:cubicBezTo>
                  <a:close/>
                  <a:moveTo>
                    <a:pt x="1798552" y="6722987"/>
                  </a:moveTo>
                  <a:cubicBezTo>
                    <a:pt x="1798457" y="6716844"/>
                    <a:pt x="1768772" y="6719951"/>
                    <a:pt x="2175092" y="6720845"/>
                  </a:cubicBezTo>
                  <a:cubicBezTo>
                    <a:pt x="2175657" y="6755747"/>
                    <a:pt x="2180177" y="7137149"/>
                    <a:pt x="2180248" y="7147693"/>
                  </a:cubicBezTo>
                  <a:cubicBezTo>
                    <a:pt x="2068262" y="7147763"/>
                    <a:pt x="1947379" y="7148752"/>
                    <a:pt x="1805802" y="7147834"/>
                  </a:cubicBezTo>
                  <a:cubicBezTo>
                    <a:pt x="1804343" y="7087726"/>
                    <a:pt x="1804013" y="7057343"/>
                    <a:pt x="1798552" y="6722987"/>
                  </a:cubicBezTo>
                  <a:close/>
                  <a:moveTo>
                    <a:pt x="2180389" y="7169557"/>
                  </a:moveTo>
                  <a:cubicBezTo>
                    <a:pt x="2181260" y="7411139"/>
                    <a:pt x="2183849" y="7463528"/>
                    <a:pt x="2186509" y="7598075"/>
                  </a:cubicBezTo>
                  <a:cubicBezTo>
                    <a:pt x="1894694" y="7597840"/>
                    <a:pt x="1877367" y="7597934"/>
                    <a:pt x="1813100" y="7597346"/>
                  </a:cubicBezTo>
                  <a:cubicBezTo>
                    <a:pt x="1811994" y="7478778"/>
                    <a:pt x="1813665" y="7438652"/>
                    <a:pt x="1806414" y="7169721"/>
                  </a:cubicBezTo>
                  <a:cubicBezTo>
                    <a:pt x="1943118" y="7170569"/>
                    <a:pt x="2093922" y="7169627"/>
                    <a:pt x="2180389" y="7169557"/>
                  </a:cubicBezTo>
                  <a:close/>
                  <a:moveTo>
                    <a:pt x="1933160" y="7619727"/>
                  </a:moveTo>
                  <a:cubicBezTo>
                    <a:pt x="2235687" y="7619986"/>
                    <a:pt x="2186651" y="7597557"/>
                    <a:pt x="2188040" y="7687271"/>
                  </a:cubicBezTo>
                  <a:cubicBezTo>
                    <a:pt x="2190253" y="7828761"/>
                    <a:pt x="2190041" y="7849896"/>
                    <a:pt x="2192513" y="8008613"/>
                  </a:cubicBezTo>
                  <a:cubicBezTo>
                    <a:pt x="2193289" y="8058601"/>
                    <a:pt x="2253413" y="8047869"/>
                    <a:pt x="1819762" y="8045633"/>
                  </a:cubicBezTo>
                  <a:cubicBezTo>
                    <a:pt x="1819197" y="8017133"/>
                    <a:pt x="1819574" y="8040479"/>
                    <a:pt x="1814183" y="7686895"/>
                  </a:cubicBezTo>
                  <a:cubicBezTo>
                    <a:pt x="1812888" y="7601134"/>
                    <a:pt x="1789323" y="7619727"/>
                    <a:pt x="1933160" y="7619727"/>
                  </a:cubicBezTo>
                  <a:close/>
                  <a:moveTo>
                    <a:pt x="2183967" y="6268368"/>
                  </a:moveTo>
                  <a:cubicBezTo>
                    <a:pt x="2185639" y="6268368"/>
                    <a:pt x="2481268" y="6267709"/>
                    <a:pt x="2558813" y="6267827"/>
                  </a:cubicBezTo>
                  <a:cubicBezTo>
                    <a:pt x="2564792" y="6774504"/>
                    <a:pt x="2584990" y="6696863"/>
                    <a:pt x="2497794" y="6696863"/>
                  </a:cubicBezTo>
                  <a:cubicBezTo>
                    <a:pt x="2357253" y="6696863"/>
                    <a:pt x="2354169" y="6699052"/>
                    <a:pt x="2215512" y="6699052"/>
                  </a:cubicBezTo>
                  <a:cubicBezTo>
                    <a:pt x="2187428" y="6699052"/>
                    <a:pt x="2192983" y="6756194"/>
                    <a:pt x="2183967" y="6268368"/>
                  </a:cubicBezTo>
                  <a:close/>
                  <a:moveTo>
                    <a:pt x="2215512" y="6720892"/>
                  </a:moveTo>
                  <a:cubicBezTo>
                    <a:pt x="2592476" y="6720892"/>
                    <a:pt x="2564086" y="6713690"/>
                    <a:pt x="2564251" y="6723363"/>
                  </a:cubicBezTo>
                  <a:cubicBezTo>
                    <a:pt x="2572066" y="7220721"/>
                    <a:pt x="2601398" y="7149081"/>
                    <a:pt x="2497794" y="7149152"/>
                  </a:cubicBezTo>
                  <a:cubicBezTo>
                    <a:pt x="2360008" y="7149152"/>
                    <a:pt x="2360102" y="7147693"/>
                    <a:pt x="2215512" y="7147693"/>
                  </a:cubicBezTo>
                  <a:cubicBezTo>
                    <a:pt x="2193878" y="7147693"/>
                    <a:pt x="2200234" y="7163367"/>
                    <a:pt x="2198374" y="7044282"/>
                  </a:cubicBezTo>
                  <a:cubicBezTo>
                    <a:pt x="2192536" y="6671164"/>
                    <a:pt x="2186251" y="6720892"/>
                    <a:pt x="2215512" y="6720892"/>
                  </a:cubicBezTo>
                  <a:close/>
                  <a:moveTo>
                    <a:pt x="2215512" y="7169557"/>
                  </a:moveTo>
                  <a:cubicBezTo>
                    <a:pt x="2629883" y="7169557"/>
                    <a:pt x="2572914" y="7159930"/>
                    <a:pt x="2574044" y="7205423"/>
                  </a:cubicBezTo>
                  <a:cubicBezTo>
                    <a:pt x="2585249" y="7672374"/>
                    <a:pt x="2596949" y="7595651"/>
                    <a:pt x="2497794" y="7595651"/>
                  </a:cubicBezTo>
                  <a:cubicBezTo>
                    <a:pt x="2146490" y="7595651"/>
                    <a:pt x="2206567" y="7627893"/>
                    <a:pt x="2204236" y="7526153"/>
                  </a:cubicBezTo>
                  <a:cubicBezTo>
                    <a:pt x="2195032" y="7125688"/>
                    <a:pt x="2197315" y="7169557"/>
                    <a:pt x="2215512" y="7169557"/>
                  </a:cubicBezTo>
                  <a:close/>
                  <a:moveTo>
                    <a:pt x="2578069" y="6267874"/>
                  </a:moveTo>
                  <a:cubicBezTo>
                    <a:pt x="2957388" y="6268627"/>
                    <a:pt x="2786055" y="6267921"/>
                    <a:pt x="2950396" y="6269145"/>
                  </a:cubicBezTo>
                  <a:cubicBezTo>
                    <a:pt x="2963932" y="6766785"/>
                    <a:pt x="2962849" y="6698111"/>
                    <a:pt x="2921534" y="6697122"/>
                  </a:cubicBezTo>
                  <a:cubicBezTo>
                    <a:pt x="2511824" y="6687191"/>
                    <a:pt x="2582872" y="6744120"/>
                    <a:pt x="2581718" y="6562457"/>
                  </a:cubicBezTo>
                  <a:cubicBezTo>
                    <a:pt x="2580965" y="6439018"/>
                    <a:pt x="2579717" y="6405599"/>
                    <a:pt x="2578069" y="6267874"/>
                  </a:cubicBezTo>
                  <a:close/>
                  <a:moveTo>
                    <a:pt x="2639088" y="6717997"/>
                  </a:moveTo>
                  <a:cubicBezTo>
                    <a:pt x="2990039" y="6714679"/>
                    <a:pt x="2956069" y="6721645"/>
                    <a:pt x="2956117" y="6723363"/>
                  </a:cubicBezTo>
                  <a:cubicBezTo>
                    <a:pt x="2963744" y="7210836"/>
                    <a:pt x="2988956" y="7147669"/>
                    <a:pt x="2921252" y="7148305"/>
                  </a:cubicBezTo>
                  <a:cubicBezTo>
                    <a:pt x="2827370" y="7149058"/>
                    <a:pt x="2840365" y="7148870"/>
                    <a:pt x="2592006" y="7149081"/>
                  </a:cubicBezTo>
                  <a:cubicBezTo>
                    <a:pt x="2581177" y="6649606"/>
                    <a:pt x="2562885" y="6718821"/>
                    <a:pt x="2639088" y="6717997"/>
                  </a:cubicBezTo>
                  <a:close/>
                  <a:moveTo>
                    <a:pt x="2966898" y="7169815"/>
                  </a:moveTo>
                  <a:cubicBezTo>
                    <a:pt x="2973066" y="7497747"/>
                    <a:pt x="2971442" y="7468517"/>
                    <a:pt x="2972972" y="7598287"/>
                  </a:cubicBezTo>
                  <a:cubicBezTo>
                    <a:pt x="2573361" y="7595816"/>
                    <a:pt x="2895686" y="7598499"/>
                    <a:pt x="2598668" y="7596004"/>
                  </a:cubicBezTo>
                  <a:cubicBezTo>
                    <a:pt x="2597585" y="7481085"/>
                    <a:pt x="2598950" y="7448465"/>
                    <a:pt x="2592500" y="7170945"/>
                  </a:cubicBezTo>
                  <a:cubicBezTo>
                    <a:pt x="2951926" y="7170639"/>
                    <a:pt x="2808466" y="7170851"/>
                    <a:pt x="2966898" y="7169815"/>
                  </a:cubicBezTo>
                  <a:close/>
                  <a:moveTo>
                    <a:pt x="2969723" y="6269263"/>
                  </a:moveTo>
                  <a:cubicBezTo>
                    <a:pt x="3191175" y="6270581"/>
                    <a:pt x="3179804" y="6267262"/>
                    <a:pt x="3343321" y="6267215"/>
                  </a:cubicBezTo>
                  <a:cubicBezTo>
                    <a:pt x="3342473" y="6599948"/>
                    <a:pt x="3360577" y="6696251"/>
                    <a:pt x="3344922" y="6696251"/>
                  </a:cubicBezTo>
                  <a:cubicBezTo>
                    <a:pt x="3206665" y="6696251"/>
                    <a:pt x="3123235" y="6700511"/>
                    <a:pt x="2975044" y="6698228"/>
                  </a:cubicBezTo>
                  <a:cubicBezTo>
                    <a:pt x="2973137" y="6564552"/>
                    <a:pt x="2974832" y="6455986"/>
                    <a:pt x="2969723" y="6269263"/>
                  </a:cubicBezTo>
                  <a:close/>
                  <a:moveTo>
                    <a:pt x="3062522" y="6720657"/>
                  </a:moveTo>
                  <a:cubicBezTo>
                    <a:pt x="3374442" y="6720657"/>
                    <a:pt x="3351631" y="6712232"/>
                    <a:pt x="3351796" y="6723317"/>
                  </a:cubicBezTo>
                  <a:cubicBezTo>
                    <a:pt x="3359188" y="7196598"/>
                    <a:pt x="3362601" y="7145692"/>
                    <a:pt x="3344875" y="7145692"/>
                  </a:cubicBezTo>
                  <a:cubicBezTo>
                    <a:pt x="2912871" y="7145692"/>
                    <a:pt x="2986178" y="7181559"/>
                    <a:pt x="2984036" y="7044234"/>
                  </a:cubicBezTo>
                  <a:cubicBezTo>
                    <a:pt x="2977963" y="6654031"/>
                    <a:pt x="2940697" y="6720657"/>
                    <a:pt x="3062522" y="6720657"/>
                  </a:cubicBezTo>
                  <a:close/>
                  <a:moveTo>
                    <a:pt x="3062522" y="7169557"/>
                  </a:moveTo>
                  <a:cubicBezTo>
                    <a:pt x="3408907" y="7169557"/>
                    <a:pt x="3358105" y="7150823"/>
                    <a:pt x="3359423" y="7206317"/>
                  </a:cubicBezTo>
                  <a:cubicBezTo>
                    <a:pt x="3370581" y="7648416"/>
                    <a:pt x="3365944" y="7595110"/>
                    <a:pt x="3344875" y="7595110"/>
                  </a:cubicBezTo>
                  <a:cubicBezTo>
                    <a:pt x="2933705" y="7595110"/>
                    <a:pt x="2992440" y="7629988"/>
                    <a:pt x="2991569" y="7526271"/>
                  </a:cubicBezTo>
                  <a:cubicBezTo>
                    <a:pt x="2988109" y="7105707"/>
                    <a:pt x="2962731" y="7169557"/>
                    <a:pt x="3062522" y="7169557"/>
                  </a:cubicBezTo>
                  <a:close/>
                  <a:moveTo>
                    <a:pt x="3062522" y="7620386"/>
                  </a:moveTo>
                  <a:cubicBezTo>
                    <a:pt x="3415569" y="7620386"/>
                    <a:pt x="3363425" y="7589249"/>
                    <a:pt x="3364955" y="7687271"/>
                  </a:cubicBezTo>
                  <a:cubicBezTo>
                    <a:pt x="3371382" y="8097668"/>
                    <a:pt x="3388496" y="8046810"/>
                    <a:pt x="3344898" y="8046810"/>
                  </a:cubicBezTo>
                  <a:cubicBezTo>
                    <a:pt x="2943028" y="8046810"/>
                    <a:pt x="2997572" y="8058977"/>
                    <a:pt x="2996748" y="8008237"/>
                  </a:cubicBezTo>
                  <a:cubicBezTo>
                    <a:pt x="2989498" y="7544793"/>
                    <a:pt x="2975914" y="7620386"/>
                    <a:pt x="3062522" y="7620386"/>
                  </a:cubicBezTo>
                  <a:close/>
                  <a:moveTo>
                    <a:pt x="3371076" y="6722939"/>
                  </a:moveTo>
                  <a:cubicBezTo>
                    <a:pt x="3370911" y="6711666"/>
                    <a:pt x="3363307" y="6722375"/>
                    <a:pt x="3743144" y="6720681"/>
                  </a:cubicBezTo>
                  <a:cubicBezTo>
                    <a:pt x="3745498" y="6877821"/>
                    <a:pt x="3744650" y="6996553"/>
                    <a:pt x="3748652" y="7148305"/>
                  </a:cubicBezTo>
                  <a:cubicBezTo>
                    <a:pt x="3538265" y="7150658"/>
                    <a:pt x="3498928" y="7146281"/>
                    <a:pt x="3377338" y="7145763"/>
                  </a:cubicBezTo>
                  <a:cubicBezTo>
                    <a:pt x="3374466" y="7011521"/>
                    <a:pt x="3373524" y="6879610"/>
                    <a:pt x="3371076" y="6722939"/>
                  </a:cubicBezTo>
                  <a:close/>
                  <a:moveTo>
                    <a:pt x="3768592" y="6271781"/>
                  </a:moveTo>
                  <a:cubicBezTo>
                    <a:pt x="3895149" y="6271616"/>
                    <a:pt x="3803951" y="6271616"/>
                    <a:pt x="4128465" y="6271663"/>
                  </a:cubicBezTo>
                  <a:cubicBezTo>
                    <a:pt x="4132608" y="6572459"/>
                    <a:pt x="4133974" y="6537416"/>
                    <a:pt x="4136704" y="6698181"/>
                  </a:cubicBezTo>
                  <a:cubicBezTo>
                    <a:pt x="3838038" y="6698369"/>
                    <a:pt x="3827350" y="6698322"/>
                    <a:pt x="3762094" y="6698699"/>
                  </a:cubicBezTo>
                  <a:cubicBezTo>
                    <a:pt x="3754373" y="6222640"/>
                    <a:pt x="3745945" y="6271828"/>
                    <a:pt x="3768592" y="6271781"/>
                  </a:cubicBezTo>
                  <a:close/>
                  <a:moveTo>
                    <a:pt x="3768615" y="6720563"/>
                  </a:moveTo>
                  <a:cubicBezTo>
                    <a:pt x="3849926" y="6720139"/>
                    <a:pt x="3848655" y="6720233"/>
                    <a:pt x="4137034" y="6720021"/>
                  </a:cubicBezTo>
                  <a:cubicBezTo>
                    <a:pt x="4137057" y="6721975"/>
                    <a:pt x="4142660" y="7090386"/>
                    <a:pt x="4143037" y="7145175"/>
                  </a:cubicBezTo>
                  <a:cubicBezTo>
                    <a:pt x="4141248" y="7145175"/>
                    <a:pt x="3769627" y="7148046"/>
                    <a:pt x="3767933" y="7148069"/>
                  </a:cubicBezTo>
                  <a:cubicBezTo>
                    <a:pt x="3767909" y="7146398"/>
                    <a:pt x="3757857" y="6720633"/>
                    <a:pt x="3768615" y="6720563"/>
                  </a:cubicBezTo>
                  <a:close/>
                  <a:moveTo>
                    <a:pt x="3768709" y="7169933"/>
                  </a:moveTo>
                  <a:cubicBezTo>
                    <a:pt x="4203091" y="7164661"/>
                    <a:pt x="4143178" y="7155436"/>
                    <a:pt x="4143296" y="7205141"/>
                  </a:cubicBezTo>
                  <a:cubicBezTo>
                    <a:pt x="4144261" y="7667950"/>
                    <a:pt x="4180420" y="7598687"/>
                    <a:pt x="4051085" y="7597134"/>
                  </a:cubicBezTo>
                  <a:cubicBezTo>
                    <a:pt x="3961629" y="7595933"/>
                    <a:pt x="3864145" y="7595816"/>
                    <a:pt x="3775748" y="7597346"/>
                  </a:cubicBezTo>
                  <a:cubicBezTo>
                    <a:pt x="3775136" y="7538156"/>
                    <a:pt x="3772099" y="7169886"/>
                    <a:pt x="3768709" y="7169933"/>
                  </a:cubicBezTo>
                  <a:close/>
                  <a:moveTo>
                    <a:pt x="4148075" y="7619797"/>
                  </a:moveTo>
                  <a:cubicBezTo>
                    <a:pt x="4150499" y="7793248"/>
                    <a:pt x="4151582" y="7812311"/>
                    <a:pt x="4155396" y="8045210"/>
                  </a:cubicBezTo>
                  <a:cubicBezTo>
                    <a:pt x="3890488" y="8045257"/>
                    <a:pt x="3857200" y="8044833"/>
                    <a:pt x="3781257" y="8046692"/>
                  </a:cubicBezTo>
                  <a:cubicBezTo>
                    <a:pt x="3780315" y="7996281"/>
                    <a:pt x="3776007" y="7620998"/>
                    <a:pt x="3775984" y="7619233"/>
                  </a:cubicBezTo>
                  <a:cubicBezTo>
                    <a:pt x="3939382" y="7616361"/>
                    <a:pt x="4046306" y="7619468"/>
                    <a:pt x="4148075" y="7619797"/>
                  </a:cubicBezTo>
                  <a:close/>
                  <a:moveTo>
                    <a:pt x="4147769" y="6271687"/>
                  </a:moveTo>
                  <a:cubicBezTo>
                    <a:pt x="4365454" y="6271710"/>
                    <a:pt x="4343984" y="6266956"/>
                    <a:pt x="4518824" y="6268086"/>
                  </a:cubicBezTo>
                  <a:cubicBezTo>
                    <a:pt x="4520048" y="6362154"/>
                    <a:pt x="4521649" y="6468836"/>
                    <a:pt x="4524003" y="6562834"/>
                  </a:cubicBezTo>
                  <a:cubicBezTo>
                    <a:pt x="4528264" y="6739508"/>
                    <a:pt x="4598087" y="6698158"/>
                    <a:pt x="4192191" y="6698158"/>
                  </a:cubicBezTo>
                  <a:cubicBezTo>
                    <a:pt x="4143367" y="6698181"/>
                    <a:pt x="4154572" y="6768008"/>
                    <a:pt x="4147769" y="6271687"/>
                  </a:cubicBezTo>
                  <a:close/>
                  <a:moveTo>
                    <a:pt x="4192191" y="6719998"/>
                  </a:moveTo>
                  <a:cubicBezTo>
                    <a:pt x="4194286" y="6719998"/>
                    <a:pt x="4527181" y="6720351"/>
                    <a:pt x="4527229" y="6723317"/>
                  </a:cubicBezTo>
                  <a:cubicBezTo>
                    <a:pt x="4534926" y="7213943"/>
                    <a:pt x="4554207" y="7147034"/>
                    <a:pt x="4474614" y="7147034"/>
                  </a:cubicBezTo>
                  <a:cubicBezTo>
                    <a:pt x="4340453" y="7147034"/>
                    <a:pt x="4331413" y="7145080"/>
                    <a:pt x="4192191" y="7145080"/>
                  </a:cubicBezTo>
                  <a:cubicBezTo>
                    <a:pt x="4154172" y="7145080"/>
                    <a:pt x="4163047" y="7165367"/>
                    <a:pt x="4161140" y="7044234"/>
                  </a:cubicBezTo>
                  <a:cubicBezTo>
                    <a:pt x="4155090" y="6657161"/>
                    <a:pt x="4141365" y="6720045"/>
                    <a:pt x="4192191" y="6719998"/>
                  </a:cubicBezTo>
                  <a:close/>
                  <a:moveTo>
                    <a:pt x="4192191" y="7166944"/>
                  </a:moveTo>
                  <a:cubicBezTo>
                    <a:pt x="4588459" y="7166944"/>
                    <a:pt x="4533490" y="7161696"/>
                    <a:pt x="4533843" y="7205282"/>
                  </a:cubicBezTo>
                  <a:cubicBezTo>
                    <a:pt x="4534714" y="7308623"/>
                    <a:pt x="4535115" y="7325144"/>
                    <a:pt x="4539540" y="7598475"/>
                  </a:cubicBezTo>
                  <a:cubicBezTo>
                    <a:pt x="4460819" y="7599440"/>
                    <a:pt x="4403897" y="7598381"/>
                    <a:pt x="4167072" y="7598004"/>
                  </a:cubicBezTo>
                  <a:cubicBezTo>
                    <a:pt x="4160763" y="7112673"/>
                    <a:pt x="4149934" y="7166944"/>
                    <a:pt x="4192191" y="7166944"/>
                  </a:cubicBezTo>
                  <a:close/>
                  <a:moveTo>
                    <a:pt x="4192191" y="7619868"/>
                  </a:moveTo>
                  <a:cubicBezTo>
                    <a:pt x="4304859" y="7619868"/>
                    <a:pt x="4453144" y="7621375"/>
                    <a:pt x="4539894" y="7620315"/>
                  </a:cubicBezTo>
                  <a:cubicBezTo>
                    <a:pt x="4548109" y="8126192"/>
                    <a:pt x="4566518" y="8047610"/>
                    <a:pt x="4474590" y="8047610"/>
                  </a:cubicBezTo>
                  <a:cubicBezTo>
                    <a:pt x="4123898" y="8047610"/>
                    <a:pt x="4174794" y="8054600"/>
                    <a:pt x="4174088" y="8008237"/>
                  </a:cubicBezTo>
                  <a:cubicBezTo>
                    <a:pt x="4167072" y="7559902"/>
                    <a:pt x="4156503" y="7619868"/>
                    <a:pt x="4192191" y="7619868"/>
                  </a:cubicBezTo>
                  <a:close/>
                  <a:moveTo>
                    <a:pt x="4546485" y="6722939"/>
                  </a:moveTo>
                  <a:cubicBezTo>
                    <a:pt x="4546415" y="6719057"/>
                    <a:pt x="4742606" y="6717456"/>
                    <a:pt x="4897860" y="6719151"/>
                  </a:cubicBezTo>
                  <a:cubicBezTo>
                    <a:pt x="4926392" y="6719457"/>
                    <a:pt x="4920154" y="6670504"/>
                    <a:pt x="4926015" y="7044682"/>
                  </a:cubicBezTo>
                  <a:cubicBezTo>
                    <a:pt x="4928087" y="7176358"/>
                    <a:pt x="4992966" y="7145245"/>
                    <a:pt x="4615649" y="7146751"/>
                  </a:cubicBezTo>
                  <a:cubicBezTo>
                    <a:pt x="4529888" y="7147081"/>
                    <a:pt x="4554230" y="7217191"/>
                    <a:pt x="4546485" y="6722939"/>
                  </a:cubicBezTo>
                  <a:close/>
                  <a:moveTo>
                    <a:pt x="4615743" y="7168639"/>
                  </a:moveTo>
                  <a:cubicBezTo>
                    <a:pt x="4976794" y="7167179"/>
                    <a:pt x="4928016" y="7158990"/>
                    <a:pt x="4929028" y="7205305"/>
                  </a:cubicBezTo>
                  <a:cubicBezTo>
                    <a:pt x="4938986" y="7659830"/>
                    <a:pt x="4941552" y="7597840"/>
                    <a:pt x="4898143" y="7596710"/>
                  </a:cubicBezTo>
                  <a:cubicBezTo>
                    <a:pt x="4805720" y="7594168"/>
                    <a:pt x="4711626" y="7594051"/>
                    <a:pt x="4615437" y="7596804"/>
                  </a:cubicBezTo>
                  <a:cubicBezTo>
                    <a:pt x="4539894" y="7598875"/>
                    <a:pt x="4559433" y="7637660"/>
                    <a:pt x="4555031" y="7365624"/>
                  </a:cubicBezTo>
                  <a:cubicBezTo>
                    <a:pt x="4551335" y="7128959"/>
                    <a:pt x="4538387" y="7168968"/>
                    <a:pt x="4615743" y="7168639"/>
                  </a:cubicBezTo>
                  <a:close/>
                  <a:moveTo>
                    <a:pt x="4615955" y="7618668"/>
                  </a:moveTo>
                  <a:cubicBezTo>
                    <a:pt x="4717041" y="7615891"/>
                    <a:pt x="4801695" y="7616055"/>
                    <a:pt x="4897695" y="7618574"/>
                  </a:cubicBezTo>
                  <a:cubicBezTo>
                    <a:pt x="4942588" y="7619797"/>
                    <a:pt x="4932701" y="7605771"/>
                    <a:pt x="4933972" y="7687248"/>
                  </a:cubicBezTo>
                  <a:cubicBezTo>
                    <a:pt x="4940517" y="8104611"/>
                    <a:pt x="4953606" y="8048669"/>
                    <a:pt x="4897978" y="8048458"/>
                  </a:cubicBezTo>
                  <a:cubicBezTo>
                    <a:pt x="4513104" y="8046904"/>
                    <a:pt x="4566283" y="8060907"/>
                    <a:pt x="4565459" y="8008213"/>
                  </a:cubicBezTo>
                  <a:cubicBezTo>
                    <a:pt x="4558209" y="7560702"/>
                    <a:pt x="4536504" y="7620951"/>
                    <a:pt x="4615955" y="7618668"/>
                  </a:cubicBezTo>
                  <a:close/>
                  <a:moveTo>
                    <a:pt x="4938421" y="6722939"/>
                  </a:moveTo>
                  <a:cubicBezTo>
                    <a:pt x="4938374" y="6719527"/>
                    <a:pt x="5311855" y="6716915"/>
                    <a:pt x="5313596" y="6716915"/>
                  </a:cubicBezTo>
                  <a:cubicBezTo>
                    <a:pt x="5316751" y="6909781"/>
                    <a:pt x="5311737" y="6904156"/>
                    <a:pt x="5317504" y="7146092"/>
                  </a:cubicBezTo>
                  <a:cubicBezTo>
                    <a:pt x="4872342" y="7146187"/>
                    <a:pt x="4947438" y="7182053"/>
                    <a:pt x="4945272" y="7044282"/>
                  </a:cubicBezTo>
                  <a:cubicBezTo>
                    <a:pt x="4942776" y="6883540"/>
                    <a:pt x="4940917" y="6882740"/>
                    <a:pt x="4938421" y="6722939"/>
                  </a:cubicBezTo>
                  <a:close/>
                  <a:moveTo>
                    <a:pt x="5039130" y="7620480"/>
                  </a:moveTo>
                  <a:cubicBezTo>
                    <a:pt x="5382078" y="7620480"/>
                    <a:pt x="5323790" y="7592097"/>
                    <a:pt x="5325273" y="7687319"/>
                  </a:cubicBezTo>
                  <a:cubicBezTo>
                    <a:pt x="5331511" y="8088114"/>
                    <a:pt x="5343871" y="8047657"/>
                    <a:pt x="5321577" y="8047657"/>
                  </a:cubicBezTo>
                  <a:cubicBezTo>
                    <a:pt x="4902427" y="8047657"/>
                    <a:pt x="4958879" y="8065379"/>
                    <a:pt x="4957961" y="8008237"/>
                  </a:cubicBezTo>
                  <a:cubicBezTo>
                    <a:pt x="4950757" y="7546723"/>
                    <a:pt x="4928558" y="7620480"/>
                    <a:pt x="5039130" y="7620480"/>
                  </a:cubicBezTo>
                  <a:close/>
                  <a:moveTo>
                    <a:pt x="5332877" y="6716915"/>
                  </a:moveTo>
                  <a:cubicBezTo>
                    <a:pt x="5334548" y="6716915"/>
                    <a:pt x="5705439" y="6718492"/>
                    <a:pt x="5705509" y="6723317"/>
                  </a:cubicBezTo>
                  <a:cubicBezTo>
                    <a:pt x="5709276" y="6974078"/>
                    <a:pt x="5710430" y="7055908"/>
                    <a:pt x="5712030" y="7149081"/>
                  </a:cubicBezTo>
                  <a:cubicBezTo>
                    <a:pt x="5444815" y="7151035"/>
                    <a:pt x="5507481" y="7146398"/>
                    <a:pt x="5336832" y="7146092"/>
                  </a:cubicBezTo>
                  <a:cubicBezTo>
                    <a:pt x="5330876" y="6899779"/>
                    <a:pt x="5336055" y="6914630"/>
                    <a:pt x="5332877" y="6716915"/>
                  </a:cubicBezTo>
                  <a:close/>
                  <a:moveTo>
                    <a:pt x="5712407" y="7170992"/>
                  </a:moveTo>
                  <a:cubicBezTo>
                    <a:pt x="5717492" y="7459221"/>
                    <a:pt x="5711112" y="7101447"/>
                    <a:pt x="5719704" y="7597346"/>
                  </a:cubicBezTo>
                  <a:cubicBezTo>
                    <a:pt x="5644326" y="7597628"/>
                    <a:pt x="5551621" y="7597651"/>
                    <a:pt x="5462871" y="7597063"/>
                  </a:cubicBezTo>
                  <a:cubicBezTo>
                    <a:pt x="5301426" y="7596004"/>
                    <a:pt x="5351663" y="7676563"/>
                    <a:pt x="5338409" y="7204176"/>
                  </a:cubicBezTo>
                  <a:cubicBezTo>
                    <a:pt x="5336737" y="7146187"/>
                    <a:pt x="5285206" y="7173887"/>
                    <a:pt x="5712407" y="7170992"/>
                  </a:cubicBezTo>
                  <a:close/>
                  <a:moveTo>
                    <a:pt x="5718504" y="6401692"/>
                  </a:moveTo>
                  <a:cubicBezTo>
                    <a:pt x="5716079" y="6246599"/>
                    <a:pt x="5707605" y="6270321"/>
                    <a:pt x="5745365" y="6269921"/>
                  </a:cubicBezTo>
                  <a:cubicBezTo>
                    <a:pt x="5828912" y="6269027"/>
                    <a:pt x="5834915" y="6269192"/>
                    <a:pt x="6090266" y="6269051"/>
                  </a:cubicBezTo>
                  <a:cubicBezTo>
                    <a:pt x="6095233" y="6769821"/>
                    <a:pt x="6124377" y="6698440"/>
                    <a:pt x="6027905" y="6697146"/>
                  </a:cubicBezTo>
                  <a:cubicBezTo>
                    <a:pt x="5952362" y="6696133"/>
                    <a:pt x="5865283" y="6695733"/>
                    <a:pt x="5745200" y="6696863"/>
                  </a:cubicBezTo>
                  <a:cubicBezTo>
                    <a:pt x="5717303" y="6697146"/>
                    <a:pt x="5723754" y="6737272"/>
                    <a:pt x="5718504" y="6401692"/>
                  </a:cubicBezTo>
                  <a:close/>
                  <a:moveTo>
                    <a:pt x="5745341" y="6718774"/>
                  </a:moveTo>
                  <a:cubicBezTo>
                    <a:pt x="6128449" y="6715150"/>
                    <a:pt x="6097775" y="6721363"/>
                    <a:pt x="6097799" y="6723339"/>
                  </a:cubicBezTo>
                  <a:cubicBezTo>
                    <a:pt x="6105568" y="7219991"/>
                    <a:pt x="6132192" y="7149175"/>
                    <a:pt x="6027787" y="7148611"/>
                  </a:cubicBezTo>
                  <a:cubicBezTo>
                    <a:pt x="5948784" y="7148187"/>
                    <a:pt x="5842731" y="7148069"/>
                    <a:pt x="5745176" y="7148846"/>
                  </a:cubicBezTo>
                  <a:cubicBezTo>
                    <a:pt x="5726743" y="7148987"/>
                    <a:pt x="5731475" y="7164850"/>
                    <a:pt x="5729592" y="7044305"/>
                  </a:cubicBezTo>
                  <a:cubicBezTo>
                    <a:pt x="5724059" y="6674717"/>
                    <a:pt x="5716645" y="6719033"/>
                    <a:pt x="5745341" y="6718774"/>
                  </a:cubicBezTo>
                  <a:close/>
                  <a:moveTo>
                    <a:pt x="6451410" y="5795816"/>
                  </a:moveTo>
                  <a:cubicBezTo>
                    <a:pt x="6049492" y="5795816"/>
                    <a:pt x="6101683" y="5819257"/>
                    <a:pt x="6100741" y="5759197"/>
                  </a:cubicBezTo>
                  <a:cubicBezTo>
                    <a:pt x="6093491" y="5296294"/>
                    <a:pt x="6076000" y="5371157"/>
                    <a:pt x="6168988" y="5371157"/>
                  </a:cubicBezTo>
                  <a:cubicBezTo>
                    <a:pt x="6518738" y="5371157"/>
                    <a:pt x="6469231" y="5346046"/>
                    <a:pt x="6470667" y="5438372"/>
                  </a:cubicBezTo>
                  <a:cubicBezTo>
                    <a:pt x="6477117" y="5851217"/>
                    <a:pt x="6478318" y="5795816"/>
                    <a:pt x="6451410" y="5795816"/>
                  </a:cubicBezTo>
                  <a:close/>
                  <a:moveTo>
                    <a:pt x="6451410" y="5348446"/>
                  </a:moveTo>
                  <a:cubicBezTo>
                    <a:pt x="6031836" y="5348446"/>
                    <a:pt x="6095492" y="5372146"/>
                    <a:pt x="6093632" y="5277395"/>
                  </a:cubicBezTo>
                  <a:cubicBezTo>
                    <a:pt x="6085157" y="4850854"/>
                    <a:pt x="6069173" y="4918751"/>
                    <a:pt x="6168988" y="4918751"/>
                  </a:cubicBezTo>
                  <a:cubicBezTo>
                    <a:pt x="6506756" y="4918751"/>
                    <a:pt x="6462262" y="4901806"/>
                    <a:pt x="6462498" y="4956477"/>
                  </a:cubicBezTo>
                  <a:cubicBezTo>
                    <a:pt x="6464358" y="5395210"/>
                    <a:pt x="6481214" y="5348446"/>
                    <a:pt x="6451410" y="5348446"/>
                  </a:cubicBezTo>
                  <a:close/>
                  <a:moveTo>
                    <a:pt x="6451410" y="4896417"/>
                  </a:moveTo>
                  <a:cubicBezTo>
                    <a:pt x="6012839" y="4896417"/>
                    <a:pt x="6088359" y="4927835"/>
                    <a:pt x="6086288" y="4795665"/>
                  </a:cubicBezTo>
                  <a:cubicBezTo>
                    <a:pt x="6079131" y="4349025"/>
                    <a:pt x="6081555" y="4502823"/>
                    <a:pt x="6081061" y="4469616"/>
                  </a:cubicBezTo>
                  <a:cubicBezTo>
                    <a:pt x="6138195" y="4469404"/>
                    <a:pt x="6182735" y="4469475"/>
                    <a:pt x="6451410" y="4469522"/>
                  </a:cubicBezTo>
                  <a:cubicBezTo>
                    <a:pt x="6453058" y="4469522"/>
                    <a:pt x="6471067" y="4896417"/>
                    <a:pt x="6451410" y="4896417"/>
                  </a:cubicBezTo>
                  <a:close/>
                  <a:moveTo>
                    <a:pt x="6451410" y="4447682"/>
                  </a:moveTo>
                  <a:cubicBezTo>
                    <a:pt x="6189680" y="4447635"/>
                    <a:pt x="6138549" y="4447564"/>
                    <a:pt x="6080708" y="4447776"/>
                  </a:cubicBezTo>
                  <a:cubicBezTo>
                    <a:pt x="6078284" y="4306756"/>
                    <a:pt x="6073599" y="4221372"/>
                    <a:pt x="6072515" y="4021540"/>
                  </a:cubicBezTo>
                  <a:cubicBezTo>
                    <a:pt x="6074988" y="4021540"/>
                    <a:pt x="6443524" y="4020928"/>
                    <a:pt x="6446443" y="4020928"/>
                  </a:cubicBezTo>
                  <a:cubicBezTo>
                    <a:pt x="6448656" y="4126622"/>
                    <a:pt x="6453412" y="4447682"/>
                    <a:pt x="6451410" y="4447682"/>
                  </a:cubicBezTo>
                  <a:close/>
                  <a:moveTo>
                    <a:pt x="6072398" y="3999653"/>
                  </a:moveTo>
                  <a:cubicBezTo>
                    <a:pt x="6072398" y="3997535"/>
                    <a:pt x="6068538" y="3574170"/>
                    <a:pt x="6068514" y="3572381"/>
                  </a:cubicBezTo>
                  <a:cubicBezTo>
                    <a:pt x="6300794" y="3574146"/>
                    <a:pt x="6285563" y="3569675"/>
                    <a:pt x="6437874" y="3569393"/>
                  </a:cubicBezTo>
                  <a:cubicBezTo>
                    <a:pt x="6437898" y="3571063"/>
                    <a:pt x="6445831" y="3990756"/>
                    <a:pt x="6445878" y="3993228"/>
                  </a:cubicBezTo>
                  <a:cubicBezTo>
                    <a:pt x="6446043" y="4002030"/>
                    <a:pt x="6485145" y="3999135"/>
                    <a:pt x="6072398" y="3999653"/>
                  </a:cubicBezTo>
                  <a:close/>
                  <a:moveTo>
                    <a:pt x="6068231" y="3550518"/>
                  </a:moveTo>
                  <a:cubicBezTo>
                    <a:pt x="6065642" y="3365065"/>
                    <a:pt x="6062652" y="3366289"/>
                    <a:pt x="6058886" y="3121152"/>
                  </a:cubicBezTo>
                  <a:cubicBezTo>
                    <a:pt x="6122846" y="3119952"/>
                    <a:pt x="6208843" y="3119740"/>
                    <a:pt x="6310022" y="3121505"/>
                  </a:cubicBezTo>
                  <a:cubicBezTo>
                    <a:pt x="6469372" y="3124282"/>
                    <a:pt x="6429352" y="3041487"/>
                    <a:pt x="6436932" y="3511497"/>
                  </a:cubicBezTo>
                  <a:cubicBezTo>
                    <a:pt x="6437521" y="3550941"/>
                    <a:pt x="6499670" y="3553883"/>
                    <a:pt x="6068231" y="3550518"/>
                  </a:cubicBezTo>
                  <a:close/>
                  <a:moveTo>
                    <a:pt x="6058532" y="3099264"/>
                  </a:moveTo>
                  <a:cubicBezTo>
                    <a:pt x="6054201" y="2818049"/>
                    <a:pt x="6053683" y="2806094"/>
                    <a:pt x="6053895" y="2708519"/>
                  </a:cubicBezTo>
                  <a:cubicBezTo>
                    <a:pt x="6053989" y="2661826"/>
                    <a:pt x="5992076" y="2671664"/>
                    <a:pt x="6425421" y="2671005"/>
                  </a:cubicBezTo>
                  <a:cubicBezTo>
                    <a:pt x="6427634" y="2929039"/>
                    <a:pt x="6429870" y="2983686"/>
                    <a:pt x="6432154" y="3100841"/>
                  </a:cubicBezTo>
                  <a:cubicBezTo>
                    <a:pt x="6306420" y="3100630"/>
                    <a:pt x="6214092" y="3096323"/>
                    <a:pt x="6058532" y="3099264"/>
                  </a:cubicBezTo>
                  <a:close/>
                  <a:moveTo>
                    <a:pt x="6053895" y="2650012"/>
                  </a:moveTo>
                  <a:cubicBezTo>
                    <a:pt x="6053071" y="2437447"/>
                    <a:pt x="6046950" y="2399627"/>
                    <a:pt x="6044196" y="2222199"/>
                  </a:cubicBezTo>
                  <a:cubicBezTo>
                    <a:pt x="6462451" y="2221964"/>
                    <a:pt x="6420642" y="2219775"/>
                    <a:pt x="6420783" y="2227142"/>
                  </a:cubicBezTo>
                  <a:cubicBezTo>
                    <a:pt x="6421160" y="2252394"/>
                    <a:pt x="6420053" y="2139687"/>
                    <a:pt x="6425232" y="2649165"/>
                  </a:cubicBezTo>
                  <a:cubicBezTo>
                    <a:pt x="6304066" y="2649329"/>
                    <a:pt x="6207548" y="2651683"/>
                    <a:pt x="6053895" y="2650012"/>
                  </a:cubicBezTo>
                  <a:close/>
                  <a:moveTo>
                    <a:pt x="6043890" y="2200242"/>
                  </a:moveTo>
                  <a:cubicBezTo>
                    <a:pt x="6042383" y="2084686"/>
                    <a:pt x="6045773" y="1946350"/>
                    <a:pt x="6039205" y="1772358"/>
                  </a:cubicBezTo>
                  <a:cubicBezTo>
                    <a:pt x="6213833" y="1777277"/>
                    <a:pt x="6313624" y="1770899"/>
                    <a:pt x="6411555" y="1770264"/>
                  </a:cubicBezTo>
                  <a:cubicBezTo>
                    <a:pt x="6416052" y="2052491"/>
                    <a:pt x="6418759" y="2108292"/>
                    <a:pt x="6420359" y="2200124"/>
                  </a:cubicBezTo>
                  <a:lnTo>
                    <a:pt x="6043890" y="2200242"/>
                  </a:lnTo>
                  <a:close/>
                  <a:moveTo>
                    <a:pt x="6027835" y="2649706"/>
                  </a:moveTo>
                  <a:cubicBezTo>
                    <a:pt x="5586556" y="2644363"/>
                    <a:pt x="5659369" y="2689715"/>
                    <a:pt x="5657156" y="2547777"/>
                  </a:cubicBezTo>
                  <a:cubicBezTo>
                    <a:pt x="5654684" y="2390896"/>
                    <a:pt x="5656214" y="2386141"/>
                    <a:pt x="5653719" y="2226812"/>
                  </a:cubicBezTo>
                  <a:cubicBezTo>
                    <a:pt x="5653554" y="2215821"/>
                    <a:pt x="5616783" y="2222058"/>
                    <a:pt x="6024916" y="2222199"/>
                  </a:cubicBezTo>
                  <a:cubicBezTo>
                    <a:pt x="6027246" y="2384518"/>
                    <a:pt x="6042006" y="2649894"/>
                    <a:pt x="6027835" y="2649706"/>
                  </a:cubicBezTo>
                  <a:close/>
                  <a:moveTo>
                    <a:pt x="5647551" y="3120375"/>
                  </a:moveTo>
                  <a:cubicBezTo>
                    <a:pt x="5648705" y="3218091"/>
                    <a:pt x="5650258" y="3288812"/>
                    <a:pt x="5654543" y="3547081"/>
                  </a:cubicBezTo>
                  <a:cubicBezTo>
                    <a:pt x="5600445" y="3546776"/>
                    <a:pt x="5283747" y="3547576"/>
                    <a:pt x="5282004" y="3547576"/>
                  </a:cubicBezTo>
                  <a:cubicBezTo>
                    <a:pt x="5278473" y="3311123"/>
                    <a:pt x="5280827" y="3348002"/>
                    <a:pt x="5276849" y="3122635"/>
                  </a:cubicBezTo>
                  <a:cubicBezTo>
                    <a:pt x="5477513" y="3122893"/>
                    <a:pt x="5488484" y="3119504"/>
                    <a:pt x="5647551" y="3120375"/>
                  </a:cubicBezTo>
                  <a:close/>
                  <a:moveTo>
                    <a:pt x="5604047" y="3098417"/>
                  </a:moveTo>
                  <a:cubicBezTo>
                    <a:pt x="5217878" y="3098417"/>
                    <a:pt x="5277037" y="3124706"/>
                    <a:pt x="5275036" y="3029343"/>
                  </a:cubicBezTo>
                  <a:cubicBezTo>
                    <a:pt x="5266350" y="2613204"/>
                    <a:pt x="5253661" y="2673264"/>
                    <a:pt x="5321577" y="2673264"/>
                  </a:cubicBezTo>
                  <a:cubicBezTo>
                    <a:pt x="5690043" y="2673264"/>
                    <a:pt x="5640065" y="2660061"/>
                    <a:pt x="5641478" y="2708849"/>
                  </a:cubicBezTo>
                  <a:cubicBezTo>
                    <a:pt x="5654755" y="3161514"/>
                    <a:pt x="5652636" y="3098417"/>
                    <a:pt x="5604047" y="3098417"/>
                  </a:cubicBezTo>
                  <a:close/>
                  <a:moveTo>
                    <a:pt x="5604047" y="2651142"/>
                  </a:moveTo>
                  <a:cubicBezTo>
                    <a:pt x="5200576" y="2651142"/>
                    <a:pt x="5269928" y="2680819"/>
                    <a:pt x="5267832" y="2547730"/>
                  </a:cubicBezTo>
                  <a:cubicBezTo>
                    <a:pt x="5261735" y="2157903"/>
                    <a:pt x="5234687" y="2223117"/>
                    <a:pt x="5321577" y="2223117"/>
                  </a:cubicBezTo>
                  <a:cubicBezTo>
                    <a:pt x="5661181" y="2223117"/>
                    <a:pt x="5634227" y="2213609"/>
                    <a:pt x="5634439" y="2227212"/>
                  </a:cubicBezTo>
                  <a:cubicBezTo>
                    <a:pt x="5642160" y="2718851"/>
                    <a:pt x="5651294" y="2651142"/>
                    <a:pt x="5604047" y="2651142"/>
                  </a:cubicBezTo>
                  <a:close/>
                  <a:moveTo>
                    <a:pt x="5604047" y="2198500"/>
                  </a:moveTo>
                  <a:cubicBezTo>
                    <a:pt x="5461929" y="2198500"/>
                    <a:pt x="5461835" y="2201253"/>
                    <a:pt x="5321601" y="2201253"/>
                  </a:cubicBezTo>
                  <a:cubicBezTo>
                    <a:pt x="5235793" y="2201253"/>
                    <a:pt x="5261335" y="2266703"/>
                    <a:pt x="5253331" y="1770475"/>
                  </a:cubicBezTo>
                  <a:cubicBezTo>
                    <a:pt x="5390411" y="1768499"/>
                    <a:pt x="5480174" y="1773229"/>
                    <a:pt x="5628200" y="1772805"/>
                  </a:cubicBezTo>
                  <a:cubicBezTo>
                    <a:pt x="5639123" y="2267809"/>
                    <a:pt x="5641713" y="2198500"/>
                    <a:pt x="5604047" y="2198500"/>
                  </a:cubicBezTo>
                  <a:close/>
                  <a:moveTo>
                    <a:pt x="5255733" y="3029861"/>
                  </a:moveTo>
                  <a:cubicBezTo>
                    <a:pt x="5257592" y="3119410"/>
                    <a:pt x="5325885" y="3102418"/>
                    <a:pt x="4898001" y="3099547"/>
                  </a:cubicBezTo>
                  <a:cubicBezTo>
                    <a:pt x="4877144" y="3099406"/>
                    <a:pt x="4884913" y="3147793"/>
                    <a:pt x="4876226" y="2708237"/>
                  </a:cubicBezTo>
                  <a:cubicBezTo>
                    <a:pt x="4875261" y="2660108"/>
                    <a:pt x="4822364" y="2672182"/>
                    <a:pt x="5180377" y="2673123"/>
                  </a:cubicBezTo>
                  <a:cubicBezTo>
                    <a:pt x="5271246" y="2673382"/>
                    <a:pt x="5246928" y="2608403"/>
                    <a:pt x="5255733" y="3029861"/>
                  </a:cubicBezTo>
                  <a:close/>
                  <a:moveTo>
                    <a:pt x="5180354" y="2651236"/>
                  </a:moveTo>
                  <a:cubicBezTo>
                    <a:pt x="4811723" y="2650247"/>
                    <a:pt x="4875378" y="2678183"/>
                    <a:pt x="4873354" y="2547777"/>
                  </a:cubicBezTo>
                  <a:cubicBezTo>
                    <a:pt x="4867492" y="2174377"/>
                    <a:pt x="4853509" y="2224058"/>
                    <a:pt x="4898025" y="2223588"/>
                  </a:cubicBezTo>
                  <a:cubicBezTo>
                    <a:pt x="5272611" y="2219540"/>
                    <a:pt x="5241349" y="2223847"/>
                    <a:pt x="5241396" y="2227189"/>
                  </a:cubicBezTo>
                  <a:cubicBezTo>
                    <a:pt x="5249094" y="2720781"/>
                    <a:pt x="5277531" y="2651495"/>
                    <a:pt x="5180354" y="2651236"/>
                  </a:cubicBezTo>
                  <a:close/>
                  <a:moveTo>
                    <a:pt x="5180354" y="2201112"/>
                  </a:moveTo>
                  <a:cubicBezTo>
                    <a:pt x="5091180" y="2200877"/>
                    <a:pt x="4987010" y="2200759"/>
                    <a:pt x="4897860" y="2201724"/>
                  </a:cubicBezTo>
                  <a:cubicBezTo>
                    <a:pt x="4855863" y="2202171"/>
                    <a:pt x="4866127" y="2268751"/>
                    <a:pt x="4860218" y="1773135"/>
                  </a:cubicBezTo>
                  <a:cubicBezTo>
                    <a:pt x="5163098" y="1775983"/>
                    <a:pt x="5113709" y="1773205"/>
                    <a:pt x="5234028" y="1770805"/>
                  </a:cubicBezTo>
                  <a:cubicBezTo>
                    <a:pt x="5242032" y="2266350"/>
                    <a:pt x="5265220" y="2201206"/>
                    <a:pt x="5180354" y="2201112"/>
                  </a:cubicBezTo>
                  <a:close/>
                  <a:moveTo>
                    <a:pt x="4862784" y="3029861"/>
                  </a:moveTo>
                  <a:cubicBezTo>
                    <a:pt x="4864785" y="3121458"/>
                    <a:pt x="4931571" y="3099264"/>
                    <a:pt x="4491022" y="3099406"/>
                  </a:cubicBezTo>
                  <a:cubicBezTo>
                    <a:pt x="4486550" y="2811107"/>
                    <a:pt x="4486761" y="2803740"/>
                    <a:pt x="4483371" y="2708048"/>
                  </a:cubicBezTo>
                  <a:cubicBezTo>
                    <a:pt x="4481512" y="2655684"/>
                    <a:pt x="4440385" y="2670746"/>
                    <a:pt x="4756778" y="2670958"/>
                  </a:cubicBezTo>
                  <a:cubicBezTo>
                    <a:pt x="4883688" y="2670958"/>
                    <a:pt x="4853344" y="2599012"/>
                    <a:pt x="4862784" y="3029861"/>
                  </a:cubicBezTo>
                  <a:close/>
                  <a:moveTo>
                    <a:pt x="4481441" y="2648906"/>
                  </a:moveTo>
                  <a:cubicBezTo>
                    <a:pt x="4475391" y="2438294"/>
                    <a:pt x="4480876" y="2400686"/>
                    <a:pt x="4478145" y="2226765"/>
                  </a:cubicBezTo>
                  <a:cubicBezTo>
                    <a:pt x="4478051" y="2219963"/>
                    <a:pt x="4476898" y="2226765"/>
                    <a:pt x="4848165" y="2224058"/>
                  </a:cubicBezTo>
                  <a:cubicBezTo>
                    <a:pt x="4848212" y="2226436"/>
                    <a:pt x="4848259" y="2242039"/>
                    <a:pt x="4855792" y="2649565"/>
                  </a:cubicBezTo>
                  <a:cubicBezTo>
                    <a:pt x="4801859" y="2648976"/>
                    <a:pt x="4780013" y="2649118"/>
                    <a:pt x="4481441" y="2648906"/>
                  </a:cubicBezTo>
                  <a:close/>
                  <a:moveTo>
                    <a:pt x="4474590" y="4000877"/>
                  </a:moveTo>
                  <a:cubicBezTo>
                    <a:pt x="4068882" y="4000877"/>
                    <a:pt x="4111774" y="4002642"/>
                    <a:pt x="4111869" y="3993039"/>
                  </a:cubicBezTo>
                  <a:cubicBezTo>
                    <a:pt x="4112716" y="3893888"/>
                    <a:pt x="4111939" y="3876802"/>
                    <a:pt x="4107160" y="3573017"/>
                  </a:cubicBezTo>
                  <a:cubicBezTo>
                    <a:pt x="4329224" y="3573064"/>
                    <a:pt x="4360745" y="3572123"/>
                    <a:pt x="4477792" y="3572123"/>
                  </a:cubicBezTo>
                  <a:cubicBezTo>
                    <a:pt x="4486291" y="4052323"/>
                    <a:pt x="4492223" y="4000877"/>
                    <a:pt x="4474590" y="4000877"/>
                  </a:cubicBezTo>
                  <a:close/>
                  <a:moveTo>
                    <a:pt x="4474590" y="3550282"/>
                  </a:moveTo>
                  <a:cubicBezTo>
                    <a:pt x="4042681" y="3550282"/>
                    <a:pt x="4107066" y="3568145"/>
                    <a:pt x="4106172" y="3511003"/>
                  </a:cubicBezTo>
                  <a:cubicBezTo>
                    <a:pt x="4098921" y="3048430"/>
                    <a:pt x="4069801" y="3120775"/>
                    <a:pt x="4192191" y="3120775"/>
                  </a:cubicBezTo>
                  <a:cubicBezTo>
                    <a:pt x="4324421" y="3120775"/>
                    <a:pt x="4336733" y="3121246"/>
                    <a:pt x="4472095" y="3121246"/>
                  </a:cubicBezTo>
                  <a:cubicBezTo>
                    <a:pt x="4479322" y="3586267"/>
                    <a:pt x="4477463" y="3550282"/>
                    <a:pt x="4474590" y="3550282"/>
                  </a:cubicBezTo>
                  <a:close/>
                  <a:moveTo>
                    <a:pt x="4098332" y="3098582"/>
                  </a:moveTo>
                  <a:cubicBezTo>
                    <a:pt x="4094307" y="2834782"/>
                    <a:pt x="4094189" y="2807247"/>
                    <a:pt x="4091176" y="2708143"/>
                  </a:cubicBezTo>
                  <a:cubicBezTo>
                    <a:pt x="4089551" y="2654225"/>
                    <a:pt x="4031876" y="2670628"/>
                    <a:pt x="4462796" y="2670770"/>
                  </a:cubicBezTo>
                  <a:cubicBezTo>
                    <a:pt x="4467858" y="2830640"/>
                    <a:pt x="4465974" y="2726123"/>
                    <a:pt x="4471766" y="3099429"/>
                  </a:cubicBezTo>
                  <a:cubicBezTo>
                    <a:pt x="4442527" y="3099406"/>
                    <a:pt x="4128277" y="3098841"/>
                    <a:pt x="4098332" y="3098582"/>
                  </a:cubicBezTo>
                  <a:close/>
                  <a:moveTo>
                    <a:pt x="4085385" y="2199959"/>
                  </a:moveTo>
                  <a:cubicBezTo>
                    <a:pt x="4080512" y="1891420"/>
                    <a:pt x="4080017" y="1850281"/>
                    <a:pt x="4078181" y="1772311"/>
                  </a:cubicBezTo>
                  <a:cubicBezTo>
                    <a:pt x="4220158" y="1774923"/>
                    <a:pt x="4342195" y="1771511"/>
                    <a:pt x="4450696" y="1771299"/>
                  </a:cubicBezTo>
                  <a:cubicBezTo>
                    <a:pt x="4452391" y="1842962"/>
                    <a:pt x="4458441" y="2200053"/>
                    <a:pt x="4458488" y="2202195"/>
                  </a:cubicBezTo>
                  <a:cubicBezTo>
                    <a:pt x="4302199" y="2201936"/>
                    <a:pt x="4300786" y="2198053"/>
                    <a:pt x="4085385" y="2199959"/>
                  </a:cubicBezTo>
                  <a:close/>
                  <a:moveTo>
                    <a:pt x="4079052" y="3098394"/>
                  </a:moveTo>
                  <a:cubicBezTo>
                    <a:pt x="3843335" y="3095875"/>
                    <a:pt x="3805810" y="3098041"/>
                    <a:pt x="3704230" y="3098700"/>
                  </a:cubicBezTo>
                  <a:cubicBezTo>
                    <a:pt x="3696532" y="2594352"/>
                    <a:pt x="3680925" y="2671664"/>
                    <a:pt x="3768686" y="2670605"/>
                  </a:cubicBezTo>
                  <a:cubicBezTo>
                    <a:pt x="4119166" y="2666392"/>
                    <a:pt x="4070413" y="2660226"/>
                    <a:pt x="4071872" y="2708849"/>
                  </a:cubicBezTo>
                  <a:cubicBezTo>
                    <a:pt x="4075168" y="2818143"/>
                    <a:pt x="4075215" y="2847115"/>
                    <a:pt x="4079052" y="3098394"/>
                  </a:cubicBezTo>
                  <a:close/>
                  <a:moveTo>
                    <a:pt x="4050873" y="2200312"/>
                  </a:moveTo>
                  <a:cubicBezTo>
                    <a:pt x="3950612" y="2201395"/>
                    <a:pt x="3871749" y="2201418"/>
                    <a:pt x="3768662" y="2200312"/>
                  </a:cubicBezTo>
                  <a:cubicBezTo>
                    <a:pt x="3667506" y="2199088"/>
                    <a:pt x="3688575" y="2280447"/>
                    <a:pt x="3682737" y="1770875"/>
                  </a:cubicBezTo>
                  <a:cubicBezTo>
                    <a:pt x="3871419" y="1770617"/>
                    <a:pt x="3927871" y="1769181"/>
                    <a:pt x="4058854" y="1771934"/>
                  </a:cubicBezTo>
                  <a:cubicBezTo>
                    <a:pt x="4070036" y="2247687"/>
                    <a:pt x="4070295" y="2200100"/>
                    <a:pt x="4050873" y="2200312"/>
                  </a:cubicBezTo>
                  <a:close/>
                  <a:moveTo>
                    <a:pt x="3684950" y="3098817"/>
                  </a:moveTo>
                  <a:cubicBezTo>
                    <a:pt x="3245978" y="3100841"/>
                    <a:pt x="3312459" y="3118163"/>
                    <a:pt x="3311352" y="3029484"/>
                  </a:cubicBezTo>
                  <a:cubicBezTo>
                    <a:pt x="3306126" y="2610850"/>
                    <a:pt x="3288658" y="2669334"/>
                    <a:pt x="3344898" y="2669334"/>
                  </a:cubicBezTo>
                  <a:cubicBezTo>
                    <a:pt x="3733327" y="2669334"/>
                    <a:pt x="3680101" y="2663544"/>
                    <a:pt x="3680101" y="2708001"/>
                  </a:cubicBezTo>
                  <a:cubicBezTo>
                    <a:pt x="3680195" y="2806564"/>
                    <a:pt x="3680360" y="2798845"/>
                    <a:pt x="3684950" y="3098817"/>
                  </a:cubicBezTo>
                  <a:close/>
                  <a:moveTo>
                    <a:pt x="3627345" y="2649565"/>
                  </a:moveTo>
                  <a:cubicBezTo>
                    <a:pt x="3486310" y="2649565"/>
                    <a:pt x="3486239" y="2647470"/>
                    <a:pt x="3344898" y="2647470"/>
                  </a:cubicBezTo>
                  <a:cubicBezTo>
                    <a:pt x="3294002" y="2647470"/>
                    <a:pt x="3304172" y="2667780"/>
                    <a:pt x="3302289" y="2547824"/>
                  </a:cubicBezTo>
                  <a:cubicBezTo>
                    <a:pt x="3296145" y="2156114"/>
                    <a:pt x="3282632" y="2219869"/>
                    <a:pt x="3344898" y="2219869"/>
                  </a:cubicBezTo>
                  <a:cubicBezTo>
                    <a:pt x="3708891" y="2219869"/>
                    <a:pt x="3670849" y="2220058"/>
                    <a:pt x="3670967" y="2227236"/>
                  </a:cubicBezTo>
                  <a:cubicBezTo>
                    <a:pt x="3678570" y="2712896"/>
                    <a:pt x="3704466" y="2649565"/>
                    <a:pt x="3627345" y="2649565"/>
                  </a:cubicBezTo>
                  <a:close/>
                  <a:moveTo>
                    <a:pt x="3344898" y="2198029"/>
                  </a:moveTo>
                  <a:cubicBezTo>
                    <a:pt x="3277029" y="2198029"/>
                    <a:pt x="3303537" y="2263832"/>
                    <a:pt x="3291272" y="1771064"/>
                  </a:cubicBezTo>
                  <a:cubicBezTo>
                    <a:pt x="3329361" y="1770899"/>
                    <a:pt x="3353255" y="1770946"/>
                    <a:pt x="3627368" y="1770899"/>
                  </a:cubicBezTo>
                  <a:cubicBezTo>
                    <a:pt x="3675416" y="1770899"/>
                    <a:pt x="3662515" y="1702884"/>
                    <a:pt x="3670543" y="2199559"/>
                  </a:cubicBezTo>
                  <a:cubicBezTo>
                    <a:pt x="3436002" y="2198876"/>
                    <a:pt x="3465217" y="2198029"/>
                    <a:pt x="3344898" y="2198029"/>
                  </a:cubicBezTo>
                  <a:close/>
                  <a:moveTo>
                    <a:pt x="3292072" y="3029767"/>
                  </a:moveTo>
                  <a:cubicBezTo>
                    <a:pt x="3293155" y="3116774"/>
                    <a:pt x="3364343" y="3101783"/>
                    <a:pt x="2921393" y="3099406"/>
                  </a:cubicBezTo>
                  <a:cubicBezTo>
                    <a:pt x="2918192" y="3099382"/>
                    <a:pt x="2921393" y="2953915"/>
                    <a:pt x="2913978" y="2707578"/>
                  </a:cubicBezTo>
                  <a:cubicBezTo>
                    <a:pt x="2912259" y="2649447"/>
                    <a:pt x="2868426" y="2681007"/>
                    <a:pt x="3203981" y="2671381"/>
                  </a:cubicBezTo>
                  <a:cubicBezTo>
                    <a:pt x="3304078" y="2668487"/>
                    <a:pt x="3286705" y="2601201"/>
                    <a:pt x="3292072" y="3029767"/>
                  </a:cubicBezTo>
                  <a:close/>
                  <a:moveTo>
                    <a:pt x="3203463" y="2649471"/>
                  </a:moveTo>
                  <a:cubicBezTo>
                    <a:pt x="3131921" y="2651542"/>
                    <a:pt x="3051741" y="2652601"/>
                    <a:pt x="2921511" y="2650130"/>
                  </a:cubicBezTo>
                  <a:cubicBezTo>
                    <a:pt x="2909670" y="2649918"/>
                    <a:pt x="2912212" y="2664180"/>
                    <a:pt x="2910329" y="2547801"/>
                  </a:cubicBezTo>
                  <a:cubicBezTo>
                    <a:pt x="2904444" y="2172494"/>
                    <a:pt x="2900818" y="2222999"/>
                    <a:pt x="2921558" y="2222505"/>
                  </a:cubicBezTo>
                  <a:cubicBezTo>
                    <a:pt x="3323288" y="2213280"/>
                    <a:pt x="3280372" y="2222905"/>
                    <a:pt x="3280419" y="2227165"/>
                  </a:cubicBezTo>
                  <a:cubicBezTo>
                    <a:pt x="3282914" y="2385765"/>
                    <a:pt x="3280513" y="2387789"/>
                    <a:pt x="3283009" y="2548177"/>
                  </a:cubicBezTo>
                  <a:cubicBezTo>
                    <a:pt x="3284915" y="2668722"/>
                    <a:pt x="3305655" y="2646552"/>
                    <a:pt x="3203463" y="2649471"/>
                  </a:cubicBezTo>
                  <a:close/>
                  <a:moveTo>
                    <a:pt x="3203628" y="2198547"/>
                  </a:moveTo>
                  <a:cubicBezTo>
                    <a:pt x="3035991" y="2199677"/>
                    <a:pt x="3027069" y="2198217"/>
                    <a:pt x="2921134" y="2200642"/>
                  </a:cubicBezTo>
                  <a:cubicBezTo>
                    <a:pt x="2901054" y="2201112"/>
                    <a:pt x="2904773" y="2253383"/>
                    <a:pt x="2900701" y="1773653"/>
                  </a:cubicBezTo>
                  <a:cubicBezTo>
                    <a:pt x="3017770" y="1772617"/>
                    <a:pt x="2812256" y="1774147"/>
                    <a:pt x="3271968" y="1771158"/>
                  </a:cubicBezTo>
                  <a:cubicBezTo>
                    <a:pt x="3284445" y="2278329"/>
                    <a:pt x="3301112" y="2197770"/>
                    <a:pt x="3203628" y="2198547"/>
                  </a:cubicBezTo>
                  <a:close/>
                  <a:moveTo>
                    <a:pt x="2901030" y="3099288"/>
                  </a:moveTo>
                  <a:cubicBezTo>
                    <a:pt x="2467803" y="3096746"/>
                    <a:pt x="2529598" y="3131224"/>
                    <a:pt x="2527479" y="3029390"/>
                  </a:cubicBezTo>
                  <a:cubicBezTo>
                    <a:pt x="2524654" y="2894254"/>
                    <a:pt x="2523336" y="2794256"/>
                    <a:pt x="2522606" y="2708378"/>
                  </a:cubicBezTo>
                  <a:cubicBezTo>
                    <a:pt x="2522253" y="2665803"/>
                    <a:pt x="2462788" y="2664156"/>
                    <a:pt x="2893591" y="2671546"/>
                  </a:cubicBezTo>
                  <a:cubicBezTo>
                    <a:pt x="2900159" y="2907057"/>
                    <a:pt x="2899147" y="2943065"/>
                    <a:pt x="2901030" y="3099288"/>
                  </a:cubicBezTo>
                  <a:close/>
                  <a:moveTo>
                    <a:pt x="2522088" y="2650694"/>
                  </a:moveTo>
                  <a:cubicBezTo>
                    <a:pt x="2519734" y="2433470"/>
                    <a:pt x="2516909" y="2403604"/>
                    <a:pt x="2514037" y="2221893"/>
                  </a:cubicBezTo>
                  <a:cubicBezTo>
                    <a:pt x="2516180" y="2221893"/>
                    <a:pt x="2887047" y="2223917"/>
                    <a:pt x="2887117" y="2227236"/>
                  </a:cubicBezTo>
                  <a:cubicBezTo>
                    <a:pt x="2889259" y="2363219"/>
                    <a:pt x="2889730" y="2516806"/>
                    <a:pt x="2893050" y="2649635"/>
                  </a:cubicBezTo>
                  <a:cubicBezTo>
                    <a:pt x="2747400" y="2647258"/>
                    <a:pt x="2626917" y="2650506"/>
                    <a:pt x="2522088" y="2650694"/>
                  </a:cubicBezTo>
                  <a:close/>
                  <a:moveTo>
                    <a:pt x="2513708" y="2200030"/>
                  </a:moveTo>
                  <a:cubicBezTo>
                    <a:pt x="2508905" y="1896127"/>
                    <a:pt x="2508034" y="1855741"/>
                    <a:pt x="2507587" y="1772264"/>
                  </a:cubicBezTo>
                  <a:cubicBezTo>
                    <a:pt x="2657474" y="1772358"/>
                    <a:pt x="2680968" y="1775253"/>
                    <a:pt x="2881397" y="1773794"/>
                  </a:cubicBezTo>
                  <a:cubicBezTo>
                    <a:pt x="2881420" y="1775582"/>
                    <a:pt x="2886670" y="2199488"/>
                    <a:pt x="2886694" y="2201371"/>
                  </a:cubicBezTo>
                  <a:cubicBezTo>
                    <a:pt x="2747047" y="2204007"/>
                    <a:pt x="2628612" y="2200171"/>
                    <a:pt x="2513708" y="2200030"/>
                  </a:cubicBezTo>
                  <a:close/>
                  <a:moveTo>
                    <a:pt x="2508223" y="3029908"/>
                  </a:moveTo>
                  <a:cubicBezTo>
                    <a:pt x="2510294" y="3128636"/>
                    <a:pt x="2568771" y="3100018"/>
                    <a:pt x="2215512" y="3100018"/>
                  </a:cubicBezTo>
                  <a:cubicBezTo>
                    <a:pt x="2119512" y="3100018"/>
                    <a:pt x="2134531" y="3176176"/>
                    <a:pt x="2130623" y="2707319"/>
                  </a:cubicBezTo>
                  <a:cubicBezTo>
                    <a:pt x="2130223" y="2659379"/>
                    <a:pt x="2071864" y="2672535"/>
                    <a:pt x="2503044" y="2672535"/>
                  </a:cubicBezTo>
                  <a:cubicBezTo>
                    <a:pt x="2503962" y="2768344"/>
                    <a:pt x="2504456" y="2849068"/>
                    <a:pt x="2508223" y="3029908"/>
                  </a:cubicBezTo>
                  <a:close/>
                  <a:moveTo>
                    <a:pt x="2497794" y="2650718"/>
                  </a:moveTo>
                  <a:cubicBezTo>
                    <a:pt x="2253319" y="2650789"/>
                    <a:pt x="2195549" y="2650883"/>
                    <a:pt x="2130105" y="2650694"/>
                  </a:cubicBezTo>
                  <a:cubicBezTo>
                    <a:pt x="2130081" y="2649447"/>
                    <a:pt x="2125044" y="2262349"/>
                    <a:pt x="2124384" y="2220693"/>
                  </a:cubicBezTo>
                  <a:cubicBezTo>
                    <a:pt x="2126056" y="2220669"/>
                    <a:pt x="2494734" y="2217916"/>
                    <a:pt x="2494875" y="2227212"/>
                  </a:cubicBezTo>
                  <a:cubicBezTo>
                    <a:pt x="2501890" y="2680936"/>
                    <a:pt x="2507305" y="2650718"/>
                    <a:pt x="2497794" y="2650718"/>
                  </a:cubicBezTo>
                  <a:close/>
                  <a:moveTo>
                    <a:pt x="2124008" y="2198806"/>
                  </a:moveTo>
                  <a:cubicBezTo>
                    <a:pt x="2122784" y="2123401"/>
                    <a:pt x="2127304" y="2394190"/>
                    <a:pt x="2116616" y="1773252"/>
                  </a:cubicBezTo>
                  <a:cubicBezTo>
                    <a:pt x="2251059" y="1775088"/>
                    <a:pt x="2372484" y="1772335"/>
                    <a:pt x="2488283" y="1772264"/>
                  </a:cubicBezTo>
                  <a:cubicBezTo>
                    <a:pt x="2488754" y="1855812"/>
                    <a:pt x="2489931" y="1915190"/>
                    <a:pt x="2494428" y="2200006"/>
                  </a:cubicBezTo>
                  <a:cubicBezTo>
                    <a:pt x="2353299" y="2199983"/>
                    <a:pt x="2275118" y="2197276"/>
                    <a:pt x="2124008" y="2198806"/>
                  </a:cubicBezTo>
                  <a:close/>
                  <a:moveTo>
                    <a:pt x="2117816" y="3100135"/>
                  </a:moveTo>
                  <a:cubicBezTo>
                    <a:pt x="1799729" y="3100888"/>
                    <a:pt x="1891986" y="3100347"/>
                    <a:pt x="1743065" y="3099241"/>
                  </a:cubicBezTo>
                  <a:cubicBezTo>
                    <a:pt x="1742029" y="2985875"/>
                    <a:pt x="1743630" y="2964929"/>
                    <a:pt x="1737133" y="2672558"/>
                  </a:cubicBezTo>
                  <a:cubicBezTo>
                    <a:pt x="1848223" y="2672229"/>
                    <a:pt x="1857499" y="2671523"/>
                    <a:pt x="2111013" y="2672488"/>
                  </a:cubicBezTo>
                  <a:cubicBezTo>
                    <a:pt x="2113438" y="2935087"/>
                    <a:pt x="2115627" y="2987122"/>
                    <a:pt x="2117816" y="3100135"/>
                  </a:cubicBezTo>
                  <a:close/>
                  <a:moveTo>
                    <a:pt x="2074359" y="2650483"/>
                  </a:moveTo>
                  <a:cubicBezTo>
                    <a:pt x="1668157" y="2648270"/>
                    <a:pt x="1736897" y="2681736"/>
                    <a:pt x="1734802" y="2547777"/>
                  </a:cubicBezTo>
                  <a:cubicBezTo>
                    <a:pt x="1732283" y="2387577"/>
                    <a:pt x="1734143" y="2387342"/>
                    <a:pt x="1731624" y="2226812"/>
                  </a:cubicBezTo>
                  <a:cubicBezTo>
                    <a:pt x="1731483" y="2217751"/>
                    <a:pt x="1709613" y="2226035"/>
                    <a:pt x="2105104" y="2220905"/>
                  </a:cubicBezTo>
                  <a:cubicBezTo>
                    <a:pt x="2112685" y="2710684"/>
                    <a:pt x="2124055" y="2650671"/>
                    <a:pt x="2074359" y="2650483"/>
                  </a:cubicBezTo>
                  <a:close/>
                  <a:moveTo>
                    <a:pt x="1731200" y="2200736"/>
                  </a:moveTo>
                  <a:cubicBezTo>
                    <a:pt x="1723173" y="1703778"/>
                    <a:pt x="1697395" y="1771746"/>
                    <a:pt x="1792078" y="1771464"/>
                  </a:cubicBezTo>
                  <a:cubicBezTo>
                    <a:pt x="1911667" y="1771134"/>
                    <a:pt x="1981702" y="1770946"/>
                    <a:pt x="2074148" y="1772546"/>
                  </a:cubicBezTo>
                  <a:cubicBezTo>
                    <a:pt x="2106517" y="1773158"/>
                    <a:pt x="2097006" y="1721100"/>
                    <a:pt x="2104751" y="2199041"/>
                  </a:cubicBezTo>
                  <a:cubicBezTo>
                    <a:pt x="1966918" y="2200877"/>
                    <a:pt x="2039683" y="2200524"/>
                    <a:pt x="1731200" y="2200736"/>
                  </a:cubicBezTo>
                  <a:close/>
                  <a:moveTo>
                    <a:pt x="1723785" y="3099100"/>
                  </a:moveTo>
                  <a:cubicBezTo>
                    <a:pt x="1627549" y="3098605"/>
                    <a:pt x="1506547" y="3099288"/>
                    <a:pt x="1350917" y="3099359"/>
                  </a:cubicBezTo>
                  <a:cubicBezTo>
                    <a:pt x="1347998" y="2966694"/>
                    <a:pt x="1345926" y="2965564"/>
                    <a:pt x="1343737" y="2671334"/>
                  </a:cubicBezTo>
                  <a:cubicBezTo>
                    <a:pt x="1495318" y="2670958"/>
                    <a:pt x="1509914" y="2673005"/>
                    <a:pt x="1717805" y="2672582"/>
                  </a:cubicBezTo>
                  <a:cubicBezTo>
                    <a:pt x="1724679" y="2989475"/>
                    <a:pt x="1722655" y="2974484"/>
                    <a:pt x="1723785" y="3099100"/>
                  </a:cubicBezTo>
                  <a:close/>
                  <a:moveTo>
                    <a:pt x="1650878" y="2650812"/>
                  </a:moveTo>
                  <a:cubicBezTo>
                    <a:pt x="1509561" y="2650812"/>
                    <a:pt x="1510031" y="2649494"/>
                    <a:pt x="1368549" y="2649494"/>
                  </a:cubicBezTo>
                  <a:cubicBezTo>
                    <a:pt x="1335921" y="2649494"/>
                    <a:pt x="1344137" y="2669452"/>
                    <a:pt x="1342230" y="2547801"/>
                  </a:cubicBezTo>
                  <a:cubicBezTo>
                    <a:pt x="1336368" y="2173765"/>
                    <a:pt x="1325516" y="2223564"/>
                    <a:pt x="1368549" y="2223564"/>
                  </a:cubicBezTo>
                  <a:cubicBezTo>
                    <a:pt x="1742783" y="2223564"/>
                    <a:pt x="1712203" y="2218881"/>
                    <a:pt x="1712344" y="2227212"/>
                  </a:cubicBezTo>
                  <a:cubicBezTo>
                    <a:pt x="1720089" y="2720451"/>
                    <a:pt x="1738168" y="2650812"/>
                    <a:pt x="1650878" y="2650812"/>
                  </a:cubicBezTo>
                  <a:close/>
                  <a:moveTo>
                    <a:pt x="1650878" y="2200783"/>
                  </a:moveTo>
                  <a:cubicBezTo>
                    <a:pt x="1505323" y="2200783"/>
                    <a:pt x="1505723" y="2201677"/>
                    <a:pt x="1368549" y="2201677"/>
                  </a:cubicBezTo>
                  <a:cubicBezTo>
                    <a:pt x="1314616" y="2201677"/>
                    <a:pt x="1347598" y="2253689"/>
                    <a:pt x="1331025" y="1770287"/>
                  </a:cubicBezTo>
                  <a:cubicBezTo>
                    <a:pt x="1429050" y="1769722"/>
                    <a:pt x="1509137" y="1771746"/>
                    <a:pt x="1704434" y="1771629"/>
                  </a:cubicBezTo>
                  <a:cubicBezTo>
                    <a:pt x="1712909" y="2270092"/>
                    <a:pt x="1732731" y="2200736"/>
                    <a:pt x="1650878" y="2200783"/>
                  </a:cubicBezTo>
                  <a:close/>
                  <a:moveTo>
                    <a:pt x="1331613" y="3099406"/>
                  </a:moveTo>
                  <a:cubicBezTo>
                    <a:pt x="896596" y="3100512"/>
                    <a:pt x="959969" y="3125623"/>
                    <a:pt x="958156" y="3029390"/>
                  </a:cubicBezTo>
                  <a:cubicBezTo>
                    <a:pt x="956038" y="2916047"/>
                    <a:pt x="954390" y="2814472"/>
                    <a:pt x="953378" y="2708378"/>
                  </a:cubicBezTo>
                  <a:cubicBezTo>
                    <a:pt x="952930" y="2659120"/>
                    <a:pt x="893254" y="2673217"/>
                    <a:pt x="1324457" y="2671405"/>
                  </a:cubicBezTo>
                  <a:cubicBezTo>
                    <a:pt x="1326599" y="2962717"/>
                    <a:pt x="1328953" y="2981591"/>
                    <a:pt x="1331613" y="3099406"/>
                  </a:cubicBezTo>
                  <a:close/>
                  <a:moveTo>
                    <a:pt x="1227326" y="2650577"/>
                  </a:moveTo>
                  <a:cubicBezTo>
                    <a:pt x="1116918" y="2652224"/>
                    <a:pt x="1033182" y="2651918"/>
                    <a:pt x="952766" y="2650506"/>
                  </a:cubicBezTo>
                  <a:cubicBezTo>
                    <a:pt x="952742" y="2648670"/>
                    <a:pt x="947139" y="2241733"/>
                    <a:pt x="946786" y="2221611"/>
                  </a:cubicBezTo>
                  <a:cubicBezTo>
                    <a:pt x="1358544" y="2218293"/>
                    <a:pt x="1318665" y="2225518"/>
                    <a:pt x="1318689" y="2227189"/>
                  </a:cubicBezTo>
                  <a:cubicBezTo>
                    <a:pt x="1326552" y="2727747"/>
                    <a:pt x="1353106" y="2648529"/>
                    <a:pt x="1227326" y="2650577"/>
                  </a:cubicBezTo>
                  <a:close/>
                  <a:moveTo>
                    <a:pt x="946433" y="2199724"/>
                  </a:moveTo>
                  <a:cubicBezTo>
                    <a:pt x="938476" y="1750118"/>
                    <a:pt x="931908" y="1774312"/>
                    <a:pt x="945162" y="1774264"/>
                  </a:cubicBezTo>
                  <a:cubicBezTo>
                    <a:pt x="1122238" y="1773794"/>
                    <a:pt x="1137493" y="1774712"/>
                    <a:pt x="1227703" y="1772123"/>
                  </a:cubicBezTo>
                  <a:cubicBezTo>
                    <a:pt x="1335450" y="1769157"/>
                    <a:pt x="1310897" y="1695494"/>
                    <a:pt x="1318312" y="2201559"/>
                  </a:cubicBezTo>
                  <a:cubicBezTo>
                    <a:pt x="1212260" y="2200995"/>
                    <a:pt x="1169038" y="2197911"/>
                    <a:pt x="946433" y="2199724"/>
                  </a:cubicBezTo>
                  <a:close/>
                  <a:moveTo>
                    <a:pt x="663045" y="3571958"/>
                  </a:moveTo>
                  <a:cubicBezTo>
                    <a:pt x="757586" y="3570169"/>
                    <a:pt x="847419" y="3570075"/>
                    <a:pt x="944997" y="3572052"/>
                  </a:cubicBezTo>
                  <a:cubicBezTo>
                    <a:pt x="947280" y="3572099"/>
                    <a:pt x="955261" y="4000241"/>
                    <a:pt x="945044" y="4000429"/>
                  </a:cubicBezTo>
                  <a:cubicBezTo>
                    <a:pt x="930590" y="4000641"/>
                    <a:pt x="581804" y="4006478"/>
                    <a:pt x="581640" y="3991651"/>
                  </a:cubicBezTo>
                  <a:cubicBezTo>
                    <a:pt x="576955" y="3493752"/>
                    <a:pt x="536393" y="3574335"/>
                    <a:pt x="663045" y="3571958"/>
                  </a:cubicBezTo>
                  <a:close/>
                  <a:moveTo>
                    <a:pt x="662786" y="4022505"/>
                  </a:moveTo>
                  <a:cubicBezTo>
                    <a:pt x="756432" y="4023634"/>
                    <a:pt x="852009" y="4023776"/>
                    <a:pt x="945279" y="4022269"/>
                  </a:cubicBezTo>
                  <a:cubicBezTo>
                    <a:pt x="954696" y="4022128"/>
                    <a:pt x="953542" y="3972611"/>
                    <a:pt x="961664" y="4449423"/>
                  </a:cubicBezTo>
                  <a:cubicBezTo>
                    <a:pt x="783434" y="4452506"/>
                    <a:pt x="700287" y="4450412"/>
                    <a:pt x="588820" y="4450035"/>
                  </a:cubicBezTo>
                  <a:cubicBezTo>
                    <a:pt x="580792" y="3946865"/>
                    <a:pt x="554873" y="4021187"/>
                    <a:pt x="662786" y="4022505"/>
                  </a:cubicBezTo>
                  <a:close/>
                  <a:moveTo>
                    <a:pt x="962088" y="4474817"/>
                  </a:moveTo>
                  <a:cubicBezTo>
                    <a:pt x="967314" y="4808868"/>
                    <a:pt x="967761" y="4834615"/>
                    <a:pt x="968538" y="4896605"/>
                  </a:cubicBezTo>
                  <a:cubicBezTo>
                    <a:pt x="676863" y="4895805"/>
                    <a:pt x="710716" y="4896864"/>
                    <a:pt x="595835" y="4897381"/>
                  </a:cubicBezTo>
                  <a:cubicBezTo>
                    <a:pt x="587054" y="4335939"/>
                    <a:pt x="589691" y="4504424"/>
                    <a:pt x="589173" y="4471899"/>
                  </a:cubicBezTo>
                  <a:cubicBezTo>
                    <a:pt x="994998" y="4473358"/>
                    <a:pt x="961994" y="4469263"/>
                    <a:pt x="962088" y="4474817"/>
                  </a:cubicBezTo>
                  <a:close/>
                  <a:moveTo>
                    <a:pt x="662951" y="4918751"/>
                  </a:moveTo>
                  <a:cubicBezTo>
                    <a:pt x="1024966" y="4915809"/>
                    <a:pt x="968703" y="4909596"/>
                    <a:pt x="969244" y="4956524"/>
                  </a:cubicBezTo>
                  <a:cubicBezTo>
                    <a:pt x="970374" y="5055723"/>
                    <a:pt x="970633" y="5066384"/>
                    <a:pt x="974965" y="5347952"/>
                  </a:cubicBezTo>
                  <a:cubicBezTo>
                    <a:pt x="724369" y="5349317"/>
                    <a:pt x="714176" y="5348188"/>
                    <a:pt x="603792" y="5347764"/>
                  </a:cubicBezTo>
                  <a:cubicBezTo>
                    <a:pt x="594446" y="4853419"/>
                    <a:pt x="569257" y="4919645"/>
                    <a:pt x="662951" y="4918751"/>
                  </a:cubicBezTo>
                  <a:close/>
                  <a:moveTo>
                    <a:pt x="662786" y="5818480"/>
                  </a:moveTo>
                  <a:cubicBezTo>
                    <a:pt x="752760" y="5819445"/>
                    <a:pt x="855211" y="5819398"/>
                    <a:pt x="945209" y="5818904"/>
                  </a:cubicBezTo>
                  <a:cubicBezTo>
                    <a:pt x="1001590" y="5818598"/>
                    <a:pt x="974729" y="5764539"/>
                    <a:pt x="988548" y="6246857"/>
                  </a:cubicBezTo>
                  <a:cubicBezTo>
                    <a:pt x="704760" y="6248269"/>
                    <a:pt x="764860" y="6247517"/>
                    <a:pt x="615256" y="6246528"/>
                  </a:cubicBezTo>
                  <a:cubicBezTo>
                    <a:pt x="602473" y="5747429"/>
                    <a:pt x="591998" y="5817727"/>
                    <a:pt x="662786" y="5818480"/>
                  </a:cubicBezTo>
                  <a:close/>
                  <a:moveTo>
                    <a:pt x="662786" y="6268839"/>
                  </a:moveTo>
                  <a:cubicBezTo>
                    <a:pt x="757209" y="6269733"/>
                    <a:pt x="849373" y="6269686"/>
                    <a:pt x="945209" y="6269027"/>
                  </a:cubicBezTo>
                  <a:cubicBezTo>
                    <a:pt x="1002720" y="6268627"/>
                    <a:pt x="989231" y="6198917"/>
                    <a:pt x="997776" y="6697993"/>
                  </a:cubicBezTo>
                  <a:cubicBezTo>
                    <a:pt x="870772" y="6699028"/>
                    <a:pt x="914535" y="6700276"/>
                    <a:pt x="625096" y="6698723"/>
                  </a:cubicBezTo>
                  <a:cubicBezTo>
                    <a:pt x="616669" y="6202730"/>
                    <a:pt x="595482" y="6268203"/>
                    <a:pt x="662786" y="6268839"/>
                  </a:cubicBezTo>
                  <a:close/>
                  <a:moveTo>
                    <a:pt x="662833" y="6720845"/>
                  </a:moveTo>
                  <a:cubicBezTo>
                    <a:pt x="1019669" y="6723222"/>
                    <a:pt x="998082" y="6715738"/>
                    <a:pt x="998200" y="6723269"/>
                  </a:cubicBezTo>
                  <a:cubicBezTo>
                    <a:pt x="1000695" y="6882928"/>
                    <a:pt x="997211" y="6881704"/>
                    <a:pt x="999754" y="7044705"/>
                  </a:cubicBezTo>
                  <a:cubicBezTo>
                    <a:pt x="1001684" y="7168285"/>
                    <a:pt x="1016091" y="7147457"/>
                    <a:pt x="945115" y="7147834"/>
                  </a:cubicBezTo>
                  <a:cubicBezTo>
                    <a:pt x="850315" y="7148352"/>
                    <a:pt x="757256" y="7148634"/>
                    <a:pt x="663045" y="7146987"/>
                  </a:cubicBezTo>
                  <a:cubicBezTo>
                    <a:pt x="622013" y="7146281"/>
                    <a:pt x="631594" y="7165673"/>
                    <a:pt x="629687" y="7044234"/>
                  </a:cubicBezTo>
                  <a:cubicBezTo>
                    <a:pt x="623849" y="6670716"/>
                    <a:pt x="610195" y="6720492"/>
                    <a:pt x="662833" y="6720845"/>
                  </a:cubicBezTo>
                  <a:close/>
                  <a:moveTo>
                    <a:pt x="662833" y="7619821"/>
                  </a:moveTo>
                  <a:cubicBezTo>
                    <a:pt x="1071884" y="7622010"/>
                    <a:pt x="1011454" y="7591321"/>
                    <a:pt x="1012937" y="7687225"/>
                  </a:cubicBezTo>
                  <a:cubicBezTo>
                    <a:pt x="1015408" y="7845612"/>
                    <a:pt x="1013360" y="7848436"/>
                    <a:pt x="1015879" y="8008613"/>
                  </a:cubicBezTo>
                  <a:cubicBezTo>
                    <a:pt x="1016680" y="8059118"/>
                    <a:pt x="1030922" y="8048975"/>
                    <a:pt x="945209" y="8048504"/>
                  </a:cubicBezTo>
                  <a:cubicBezTo>
                    <a:pt x="598895" y="8046645"/>
                    <a:pt x="646589" y="8059401"/>
                    <a:pt x="645789" y="8008119"/>
                  </a:cubicBezTo>
                  <a:cubicBezTo>
                    <a:pt x="639009" y="7573811"/>
                    <a:pt x="619188" y="7619586"/>
                    <a:pt x="662833" y="7619821"/>
                  </a:cubicBezTo>
                  <a:close/>
                  <a:moveTo>
                    <a:pt x="646519" y="8068062"/>
                  </a:moveTo>
                  <a:cubicBezTo>
                    <a:pt x="735622" y="8070015"/>
                    <a:pt x="713423" y="8069945"/>
                    <a:pt x="1016939" y="8070674"/>
                  </a:cubicBezTo>
                  <a:cubicBezTo>
                    <a:pt x="1019081" y="8181381"/>
                    <a:pt x="1023671" y="8298678"/>
                    <a:pt x="1024001" y="8495098"/>
                  </a:cubicBezTo>
                  <a:cubicBezTo>
                    <a:pt x="617916" y="8497945"/>
                    <a:pt x="651557" y="8501970"/>
                    <a:pt x="651156" y="8489661"/>
                  </a:cubicBezTo>
                  <a:cubicBezTo>
                    <a:pt x="644000" y="8267494"/>
                    <a:pt x="647508" y="8179004"/>
                    <a:pt x="646519" y="8068062"/>
                  </a:cubicBezTo>
                  <a:close/>
                  <a:moveTo>
                    <a:pt x="1028615" y="7526059"/>
                  </a:moveTo>
                  <a:cubicBezTo>
                    <a:pt x="1016374" y="7107849"/>
                    <a:pt x="1002390" y="7169368"/>
                    <a:pt x="1086338" y="7169368"/>
                  </a:cubicBezTo>
                  <a:cubicBezTo>
                    <a:pt x="1444587" y="7169368"/>
                    <a:pt x="1395056" y="7160072"/>
                    <a:pt x="1396022" y="7207000"/>
                  </a:cubicBezTo>
                  <a:cubicBezTo>
                    <a:pt x="1405603" y="7659524"/>
                    <a:pt x="1410405" y="7597510"/>
                    <a:pt x="1368549" y="7597510"/>
                  </a:cubicBezTo>
                  <a:cubicBezTo>
                    <a:pt x="1228691" y="7597510"/>
                    <a:pt x="1227891" y="7594757"/>
                    <a:pt x="1086338" y="7594757"/>
                  </a:cubicBezTo>
                  <a:cubicBezTo>
                    <a:pt x="1015809" y="7594733"/>
                    <a:pt x="1031040" y="7609160"/>
                    <a:pt x="1028615" y="7526059"/>
                  </a:cubicBezTo>
                  <a:close/>
                  <a:moveTo>
                    <a:pt x="1086361" y="7616597"/>
                  </a:moveTo>
                  <a:cubicBezTo>
                    <a:pt x="1225207" y="7616597"/>
                    <a:pt x="1227820" y="7619351"/>
                    <a:pt x="1368573" y="7619351"/>
                  </a:cubicBezTo>
                  <a:cubicBezTo>
                    <a:pt x="1410076" y="7619351"/>
                    <a:pt x="1401059" y="7605700"/>
                    <a:pt x="1402331" y="7687271"/>
                  </a:cubicBezTo>
                  <a:cubicBezTo>
                    <a:pt x="1408828" y="8102846"/>
                    <a:pt x="1428461" y="8045963"/>
                    <a:pt x="1368573" y="8045963"/>
                  </a:cubicBezTo>
                  <a:cubicBezTo>
                    <a:pt x="985935" y="8045963"/>
                    <a:pt x="1036125" y="8068485"/>
                    <a:pt x="1035183" y="8008237"/>
                  </a:cubicBezTo>
                  <a:cubicBezTo>
                    <a:pt x="1028027" y="7553053"/>
                    <a:pt x="1019057" y="7616597"/>
                    <a:pt x="1086361" y="7616597"/>
                  </a:cubicBezTo>
                  <a:close/>
                  <a:moveTo>
                    <a:pt x="1086361" y="8070745"/>
                  </a:moveTo>
                  <a:cubicBezTo>
                    <a:pt x="1476697" y="8070745"/>
                    <a:pt x="1410546" y="8035067"/>
                    <a:pt x="1412100" y="8169073"/>
                  </a:cubicBezTo>
                  <a:cubicBezTo>
                    <a:pt x="1416620" y="8562501"/>
                    <a:pt x="1435524" y="8497734"/>
                    <a:pt x="1368573" y="8497686"/>
                  </a:cubicBezTo>
                  <a:cubicBezTo>
                    <a:pt x="1349293" y="8497686"/>
                    <a:pt x="1043352" y="8496698"/>
                    <a:pt x="1043352" y="8490038"/>
                  </a:cubicBezTo>
                  <a:cubicBezTo>
                    <a:pt x="1042316" y="8007578"/>
                    <a:pt x="1010488" y="8070745"/>
                    <a:pt x="1086361" y="8070745"/>
                  </a:cubicBezTo>
                  <a:close/>
                  <a:moveTo>
                    <a:pt x="1086361" y="8516725"/>
                  </a:moveTo>
                  <a:cubicBezTo>
                    <a:pt x="1225961" y="8516725"/>
                    <a:pt x="1225278" y="8519527"/>
                    <a:pt x="1368573" y="8519527"/>
                  </a:cubicBezTo>
                  <a:cubicBezTo>
                    <a:pt x="1429168" y="8519573"/>
                    <a:pt x="1415090" y="8447840"/>
                    <a:pt x="1423494" y="8945856"/>
                  </a:cubicBezTo>
                  <a:cubicBezTo>
                    <a:pt x="1283260" y="8945338"/>
                    <a:pt x="1167437" y="8947339"/>
                    <a:pt x="1048790" y="8946822"/>
                  </a:cubicBezTo>
                  <a:cubicBezTo>
                    <a:pt x="1041186" y="8447063"/>
                    <a:pt x="1028333" y="8516725"/>
                    <a:pt x="1086361" y="8516725"/>
                  </a:cubicBezTo>
                  <a:close/>
                  <a:moveTo>
                    <a:pt x="1086361" y="8968755"/>
                  </a:moveTo>
                  <a:cubicBezTo>
                    <a:pt x="1451743" y="8968755"/>
                    <a:pt x="1423800" y="8964025"/>
                    <a:pt x="1423918" y="8972168"/>
                  </a:cubicBezTo>
                  <a:cubicBezTo>
                    <a:pt x="1431710" y="9469714"/>
                    <a:pt x="1454827" y="9397698"/>
                    <a:pt x="1368573" y="9397698"/>
                  </a:cubicBezTo>
                  <a:cubicBezTo>
                    <a:pt x="1229256" y="9397698"/>
                    <a:pt x="1231398" y="9395838"/>
                    <a:pt x="1086361" y="9395838"/>
                  </a:cubicBezTo>
                  <a:cubicBezTo>
                    <a:pt x="1050320" y="9395838"/>
                    <a:pt x="1060043" y="9415890"/>
                    <a:pt x="1058136" y="9293086"/>
                  </a:cubicBezTo>
                  <a:cubicBezTo>
                    <a:pt x="1052274" y="8919121"/>
                    <a:pt x="1025602" y="8968755"/>
                    <a:pt x="1086361" y="8968755"/>
                  </a:cubicBezTo>
                  <a:close/>
                  <a:moveTo>
                    <a:pt x="1431404" y="8168743"/>
                  </a:moveTo>
                  <a:cubicBezTo>
                    <a:pt x="1429968" y="8043139"/>
                    <a:pt x="1354189" y="8064979"/>
                    <a:pt x="1791984" y="8067332"/>
                  </a:cubicBezTo>
                  <a:cubicBezTo>
                    <a:pt x="1802530" y="8067403"/>
                    <a:pt x="1803613" y="8015132"/>
                    <a:pt x="1811099" y="8497451"/>
                  </a:cubicBezTo>
                  <a:cubicBezTo>
                    <a:pt x="1393315" y="8499475"/>
                    <a:pt x="1435076" y="8500464"/>
                    <a:pt x="1435053" y="8490038"/>
                  </a:cubicBezTo>
                  <a:cubicBezTo>
                    <a:pt x="1434794" y="8365916"/>
                    <a:pt x="1433523" y="8354973"/>
                    <a:pt x="1431404" y="8168743"/>
                  </a:cubicBezTo>
                  <a:close/>
                  <a:moveTo>
                    <a:pt x="1811428" y="8519338"/>
                  </a:moveTo>
                  <a:cubicBezTo>
                    <a:pt x="1818938" y="9003328"/>
                    <a:pt x="1828002" y="8946916"/>
                    <a:pt x="1791984" y="8947033"/>
                  </a:cubicBezTo>
                  <a:cubicBezTo>
                    <a:pt x="1693464" y="8947433"/>
                    <a:pt x="1608033" y="8947574"/>
                    <a:pt x="1509772" y="8946516"/>
                  </a:cubicBezTo>
                  <a:cubicBezTo>
                    <a:pt x="1429968" y="8945644"/>
                    <a:pt x="1437195" y="9018978"/>
                    <a:pt x="1435123" y="8519573"/>
                  </a:cubicBezTo>
                  <a:cubicBezTo>
                    <a:pt x="1675808" y="8519785"/>
                    <a:pt x="1695630" y="8519950"/>
                    <a:pt x="1811428" y="8519338"/>
                  </a:cubicBezTo>
                  <a:close/>
                  <a:moveTo>
                    <a:pt x="1509608" y="8968426"/>
                  </a:moveTo>
                  <a:cubicBezTo>
                    <a:pt x="1841137" y="8972003"/>
                    <a:pt x="1817879" y="8964801"/>
                    <a:pt x="1817996" y="8972121"/>
                  </a:cubicBezTo>
                  <a:cubicBezTo>
                    <a:pt x="1825694" y="9464254"/>
                    <a:pt x="1835464" y="9397486"/>
                    <a:pt x="1792148" y="9396827"/>
                  </a:cubicBezTo>
                  <a:cubicBezTo>
                    <a:pt x="1381214" y="9390755"/>
                    <a:pt x="1451932" y="9433588"/>
                    <a:pt x="1449743" y="9293086"/>
                  </a:cubicBezTo>
                  <a:cubicBezTo>
                    <a:pt x="1443645" y="8902717"/>
                    <a:pt x="1417067" y="8967437"/>
                    <a:pt x="1509608" y="8968426"/>
                  </a:cubicBezTo>
                  <a:close/>
                  <a:moveTo>
                    <a:pt x="1820256" y="8067497"/>
                  </a:moveTo>
                  <a:cubicBezTo>
                    <a:pt x="1874095" y="8067779"/>
                    <a:pt x="2190417" y="8068039"/>
                    <a:pt x="2193478" y="8068039"/>
                  </a:cubicBezTo>
                  <a:cubicBezTo>
                    <a:pt x="2193501" y="8069874"/>
                    <a:pt x="2199787" y="8440591"/>
                    <a:pt x="2200799" y="8495333"/>
                  </a:cubicBezTo>
                  <a:cubicBezTo>
                    <a:pt x="2075254" y="8495474"/>
                    <a:pt x="2199457" y="8496016"/>
                    <a:pt x="1830379" y="8497380"/>
                  </a:cubicBezTo>
                  <a:cubicBezTo>
                    <a:pt x="1823976" y="8085101"/>
                    <a:pt x="1824164" y="8236899"/>
                    <a:pt x="1820256" y="8067497"/>
                  </a:cubicBezTo>
                  <a:close/>
                  <a:moveTo>
                    <a:pt x="2201223" y="8517173"/>
                  </a:moveTo>
                  <a:cubicBezTo>
                    <a:pt x="2209344" y="8946516"/>
                    <a:pt x="2207979" y="8818981"/>
                    <a:pt x="2210168" y="8946044"/>
                  </a:cubicBezTo>
                  <a:cubicBezTo>
                    <a:pt x="2194349" y="8946044"/>
                    <a:pt x="2277331" y="8945810"/>
                    <a:pt x="1836900" y="8946892"/>
                  </a:cubicBezTo>
                  <a:cubicBezTo>
                    <a:pt x="1835017" y="8823947"/>
                    <a:pt x="1836147" y="8868827"/>
                    <a:pt x="1830732" y="8519244"/>
                  </a:cubicBezTo>
                  <a:cubicBezTo>
                    <a:pt x="2229284" y="8517549"/>
                    <a:pt x="2085024" y="8517291"/>
                    <a:pt x="2201223" y="8517173"/>
                  </a:cubicBezTo>
                  <a:close/>
                  <a:moveTo>
                    <a:pt x="2206190" y="7619939"/>
                  </a:moveTo>
                  <a:cubicBezTo>
                    <a:pt x="2374697" y="7620103"/>
                    <a:pt x="2374038" y="7616315"/>
                    <a:pt x="2579623" y="7617727"/>
                  </a:cubicBezTo>
                  <a:cubicBezTo>
                    <a:pt x="2582260" y="7847778"/>
                    <a:pt x="2585179" y="7814735"/>
                    <a:pt x="2588639" y="8044833"/>
                  </a:cubicBezTo>
                  <a:cubicBezTo>
                    <a:pt x="2336867" y="8044292"/>
                    <a:pt x="2388163" y="8046175"/>
                    <a:pt x="2212428" y="8046175"/>
                  </a:cubicBezTo>
                  <a:cubicBezTo>
                    <a:pt x="2209721" y="7881597"/>
                    <a:pt x="2208944" y="7769548"/>
                    <a:pt x="2206190" y="7619939"/>
                  </a:cubicBezTo>
                  <a:close/>
                  <a:moveTo>
                    <a:pt x="2215512" y="8068039"/>
                  </a:moveTo>
                  <a:cubicBezTo>
                    <a:pt x="2660652" y="8068039"/>
                    <a:pt x="2588545" y="8032030"/>
                    <a:pt x="2590381" y="8168978"/>
                  </a:cubicBezTo>
                  <a:cubicBezTo>
                    <a:pt x="2592241" y="8318141"/>
                    <a:pt x="2593583" y="8360598"/>
                    <a:pt x="2594524" y="8490085"/>
                  </a:cubicBezTo>
                  <a:cubicBezTo>
                    <a:pt x="2594595" y="8500369"/>
                    <a:pt x="2624657" y="8495380"/>
                    <a:pt x="2220126" y="8495310"/>
                  </a:cubicBezTo>
                  <a:cubicBezTo>
                    <a:pt x="2220056" y="8491450"/>
                    <a:pt x="2211628" y="8068039"/>
                    <a:pt x="2215512" y="8068039"/>
                  </a:cubicBezTo>
                  <a:close/>
                  <a:moveTo>
                    <a:pt x="2594736" y="8517855"/>
                  </a:moveTo>
                  <a:cubicBezTo>
                    <a:pt x="2594760" y="8519927"/>
                    <a:pt x="2599680" y="8942138"/>
                    <a:pt x="2599704" y="8944538"/>
                  </a:cubicBezTo>
                  <a:cubicBezTo>
                    <a:pt x="2447440" y="8942397"/>
                    <a:pt x="2344165" y="8945904"/>
                    <a:pt x="2229425" y="8946044"/>
                  </a:cubicBezTo>
                  <a:cubicBezTo>
                    <a:pt x="2226977" y="8802930"/>
                    <a:pt x="2228460" y="8944962"/>
                    <a:pt x="2220527" y="8517173"/>
                  </a:cubicBezTo>
                  <a:cubicBezTo>
                    <a:pt x="2352592" y="8517197"/>
                    <a:pt x="2446451" y="8518915"/>
                    <a:pt x="2594736" y="8517855"/>
                  </a:cubicBezTo>
                  <a:close/>
                  <a:moveTo>
                    <a:pt x="2600057" y="8966425"/>
                  </a:moveTo>
                  <a:cubicBezTo>
                    <a:pt x="2602858" y="9149102"/>
                    <a:pt x="2601045" y="9104739"/>
                    <a:pt x="2605777" y="9395109"/>
                  </a:cubicBezTo>
                  <a:cubicBezTo>
                    <a:pt x="2517168" y="9396310"/>
                    <a:pt x="2411610" y="9395509"/>
                    <a:pt x="2234416" y="9395462"/>
                  </a:cubicBezTo>
                  <a:cubicBezTo>
                    <a:pt x="2234392" y="9392779"/>
                    <a:pt x="2229896" y="8973980"/>
                    <a:pt x="2229872" y="8971744"/>
                  </a:cubicBezTo>
                  <a:cubicBezTo>
                    <a:pt x="2229755" y="8963907"/>
                    <a:pt x="2592100" y="8966308"/>
                    <a:pt x="2600057" y="8966425"/>
                  </a:cubicBezTo>
                  <a:close/>
                  <a:moveTo>
                    <a:pt x="2598903" y="7617891"/>
                  </a:moveTo>
                  <a:cubicBezTo>
                    <a:pt x="2815905" y="7619821"/>
                    <a:pt x="2648104" y="7618103"/>
                    <a:pt x="2973254" y="7620151"/>
                  </a:cubicBezTo>
                  <a:cubicBezTo>
                    <a:pt x="2976338" y="7858345"/>
                    <a:pt x="2975703" y="7906779"/>
                    <a:pt x="2978080" y="8045727"/>
                  </a:cubicBezTo>
                  <a:cubicBezTo>
                    <a:pt x="2673952" y="8044974"/>
                    <a:pt x="2849310" y="8045610"/>
                    <a:pt x="2607896" y="8044904"/>
                  </a:cubicBezTo>
                  <a:cubicBezTo>
                    <a:pt x="2604412" y="7816994"/>
                    <a:pt x="2601351" y="7833869"/>
                    <a:pt x="2598903" y="7617891"/>
                  </a:cubicBezTo>
                  <a:close/>
                  <a:moveTo>
                    <a:pt x="2638970" y="8066909"/>
                  </a:moveTo>
                  <a:cubicBezTo>
                    <a:pt x="3048233" y="8068556"/>
                    <a:pt x="2977539" y="8038691"/>
                    <a:pt x="2980670" y="8170131"/>
                  </a:cubicBezTo>
                  <a:cubicBezTo>
                    <a:pt x="2983330" y="8279921"/>
                    <a:pt x="2984554" y="8365446"/>
                    <a:pt x="2986249" y="8490249"/>
                  </a:cubicBezTo>
                  <a:cubicBezTo>
                    <a:pt x="2986343" y="8498534"/>
                    <a:pt x="2613899" y="8498228"/>
                    <a:pt x="2613852" y="8489967"/>
                  </a:cubicBezTo>
                  <a:cubicBezTo>
                    <a:pt x="2610297" y="8005883"/>
                    <a:pt x="2592735" y="8066697"/>
                    <a:pt x="2638970" y="8066909"/>
                  </a:cubicBezTo>
                  <a:close/>
                  <a:moveTo>
                    <a:pt x="2639088" y="8517455"/>
                  </a:moveTo>
                  <a:cubicBezTo>
                    <a:pt x="2737961" y="8516514"/>
                    <a:pt x="2822403" y="8516655"/>
                    <a:pt x="2921299" y="8516937"/>
                  </a:cubicBezTo>
                  <a:cubicBezTo>
                    <a:pt x="3005788" y="8517173"/>
                    <a:pt x="2986202" y="8440779"/>
                    <a:pt x="2994747" y="8944398"/>
                  </a:cubicBezTo>
                  <a:cubicBezTo>
                    <a:pt x="2891567" y="8945150"/>
                    <a:pt x="2833726" y="8948610"/>
                    <a:pt x="2619007" y="8944844"/>
                  </a:cubicBezTo>
                  <a:cubicBezTo>
                    <a:pt x="2611827" y="8453653"/>
                    <a:pt x="2605353" y="8517809"/>
                    <a:pt x="2639088" y="8517455"/>
                  </a:cubicBezTo>
                  <a:close/>
                  <a:moveTo>
                    <a:pt x="2638852" y="8967085"/>
                  </a:moveTo>
                  <a:cubicBezTo>
                    <a:pt x="2986531" y="8973627"/>
                    <a:pt x="2994983" y="8957388"/>
                    <a:pt x="2995218" y="8972121"/>
                  </a:cubicBezTo>
                  <a:cubicBezTo>
                    <a:pt x="2997667" y="9128109"/>
                    <a:pt x="2994253" y="9135945"/>
                    <a:pt x="2996725" y="9293557"/>
                  </a:cubicBezTo>
                  <a:cubicBezTo>
                    <a:pt x="2998655" y="9417585"/>
                    <a:pt x="3018147" y="9398968"/>
                    <a:pt x="2921652" y="9395768"/>
                  </a:cubicBezTo>
                  <a:cubicBezTo>
                    <a:pt x="2564839" y="9384071"/>
                    <a:pt x="2625787" y="9438883"/>
                    <a:pt x="2623410" y="9293157"/>
                  </a:cubicBezTo>
                  <a:cubicBezTo>
                    <a:pt x="2617501" y="8917756"/>
                    <a:pt x="2609732" y="8966543"/>
                    <a:pt x="2638852" y="8967085"/>
                  </a:cubicBezTo>
                  <a:close/>
                  <a:moveTo>
                    <a:pt x="2997784" y="8067615"/>
                  </a:moveTo>
                  <a:cubicBezTo>
                    <a:pt x="3304031" y="8067991"/>
                    <a:pt x="3063652" y="8068015"/>
                    <a:pt x="3373477" y="8068673"/>
                  </a:cubicBezTo>
                  <a:cubicBezTo>
                    <a:pt x="3381175" y="8564384"/>
                    <a:pt x="3391957" y="8498086"/>
                    <a:pt x="3344898" y="8498086"/>
                  </a:cubicBezTo>
                  <a:cubicBezTo>
                    <a:pt x="3343062" y="8498086"/>
                    <a:pt x="3005647" y="8496745"/>
                    <a:pt x="3005553" y="8489826"/>
                  </a:cubicBezTo>
                  <a:cubicBezTo>
                    <a:pt x="3001527" y="8192724"/>
                    <a:pt x="3000232" y="8200185"/>
                    <a:pt x="2997784" y="8067615"/>
                  </a:cubicBezTo>
                  <a:close/>
                  <a:moveTo>
                    <a:pt x="3344898" y="8519973"/>
                  </a:moveTo>
                  <a:cubicBezTo>
                    <a:pt x="3389744" y="8519973"/>
                    <a:pt x="3377809" y="8451488"/>
                    <a:pt x="3386543" y="8944232"/>
                  </a:cubicBezTo>
                  <a:cubicBezTo>
                    <a:pt x="3359282" y="8944068"/>
                    <a:pt x="3338001" y="8944115"/>
                    <a:pt x="3062546" y="8944162"/>
                  </a:cubicBezTo>
                  <a:cubicBezTo>
                    <a:pt x="3001739" y="8944162"/>
                    <a:pt x="3012756" y="9014884"/>
                    <a:pt x="3005929" y="8517055"/>
                  </a:cubicBezTo>
                  <a:cubicBezTo>
                    <a:pt x="3208219" y="8517173"/>
                    <a:pt x="3212950" y="8519973"/>
                    <a:pt x="3344898" y="8519973"/>
                  </a:cubicBezTo>
                  <a:close/>
                  <a:moveTo>
                    <a:pt x="3391816" y="8008189"/>
                  </a:moveTo>
                  <a:cubicBezTo>
                    <a:pt x="3384659" y="7548629"/>
                    <a:pt x="3349724" y="7615302"/>
                    <a:pt x="3485910" y="7618785"/>
                  </a:cubicBezTo>
                  <a:cubicBezTo>
                    <a:pt x="3579086" y="7621163"/>
                    <a:pt x="3674404" y="7620975"/>
                    <a:pt x="3756703" y="7619563"/>
                  </a:cubicBezTo>
                  <a:cubicBezTo>
                    <a:pt x="3761576" y="8022428"/>
                    <a:pt x="3760117" y="7944105"/>
                    <a:pt x="3762000" y="8047163"/>
                  </a:cubicBezTo>
                  <a:cubicBezTo>
                    <a:pt x="3331927" y="8058106"/>
                    <a:pt x="3392451" y="8048246"/>
                    <a:pt x="3391816" y="8008189"/>
                  </a:cubicBezTo>
                  <a:close/>
                  <a:moveTo>
                    <a:pt x="3762400" y="8069051"/>
                  </a:moveTo>
                  <a:cubicBezTo>
                    <a:pt x="3765272" y="8211929"/>
                    <a:pt x="3767886" y="8201362"/>
                    <a:pt x="3770546" y="8496580"/>
                  </a:cubicBezTo>
                  <a:cubicBezTo>
                    <a:pt x="3719273" y="8497051"/>
                    <a:pt x="3399443" y="8498063"/>
                    <a:pt x="3397772" y="8498063"/>
                  </a:cubicBezTo>
                  <a:cubicBezTo>
                    <a:pt x="3398007" y="8380319"/>
                    <a:pt x="3397960" y="8403995"/>
                    <a:pt x="3392734" y="8068745"/>
                  </a:cubicBezTo>
                  <a:cubicBezTo>
                    <a:pt x="3496692" y="8069191"/>
                    <a:pt x="3614209" y="8072792"/>
                    <a:pt x="3762400" y="8069051"/>
                  </a:cubicBezTo>
                  <a:close/>
                  <a:moveTo>
                    <a:pt x="3768662" y="8518443"/>
                  </a:moveTo>
                  <a:cubicBezTo>
                    <a:pt x="3771040" y="8518443"/>
                    <a:pt x="3777796" y="8944115"/>
                    <a:pt x="3777820" y="8945974"/>
                  </a:cubicBezTo>
                  <a:cubicBezTo>
                    <a:pt x="3558534" y="8949716"/>
                    <a:pt x="3506885" y="8945244"/>
                    <a:pt x="3405799" y="8944350"/>
                  </a:cubicBezTo>
                  <a:cubicBezTo>
                    <a:pt x="3403586" y="8817757"/>
                    <a:pt x="3397536" y="8695213"/>
                    <a:pt x="3397724" y="8519903"/>
                  </a:cubicBezTo>
                  <a:cubicBezTo>
                    <a:pt x="3399396" y="8519927"/>
                    <a:pt x="3733892" y="8518773"/>
                    <a:pt x="3768662" y="8518443"/>
                  </a:cubicBezTo>
                  <a:close/>
                  <a:moveTo>
                    <a:pt x="3778267" y="8972168"/>
                  </a:moveTo>
                  <a:cubicBezTo>
                    <a:pt x="3785777" y="9451121"/>
                    <a:pt x="3789708" y="9396592"/>
                    <a:pt x="3768662" y="9396356"/>
                  </a:cubicBezTo>
                  <a:cubicBezTo>
                    <a:pt x="3340002" y="9391767"/>
                    <a:pt x="3411472" y="9430788"/>
                    <a:pt x="3409330" y="9293134"/>
                  </a:cubicBezTo>
                  <a:cubicBezTo>
                    <a:pt x="3406835" y="9133475"/>
                    <a:pt x="3408860" y="9136628"/>
                    <a:pt x="3406270" y="8971744"/>
                  </a:cubicBezTo>
                  <a:cubicBezTo>
                    <a:pt x="3406152" y="8963201"/>
                    <a:pt x="3778243" y="8970332"/>
                    <a:pt x="3778267" y="8972168"/>
                  </a:cubicBezTo>
                  <a:close/>
                  <a:moveTo>
                    <a:pt x="3781681" y="8068556"/>
                  </a:moveTo>
                  <a:cubicBezTo>
                    <a:pt x="3853387" y="8066767"/>
                    <a:pt x="3865981" y="8067073"/>
                    <a:pt x="4155749" y="8067026"/>
                  </a:cubicBezTo>
                  <a:cubicBezTo>
                    <a:pt x="4159092" y="8262764"/>
                    <a:pt x="4156879" y="8087854"/>
                    <a:pt x="4163023" y="8497592"/>
                  </a:cubicBezTo>
                  <a:cubicBezTo>
                    <a:pt x="3746769" y="8496768"/>
                    <a:pt x="3789896" y="8498180"/>
                    <a:pt x="3789826" y="8489920"/>
                  </a:cubicBezTo>
                  <a:cubicBezTo>
                    <a:pt x="3787707" y="8235864"/>
                    <a:pt x="3784105" y="8186559"/>
                    <a:pt x="3781681" y="8068556"/>
                  </a:cubicBezTo>
                  <a:close/>
                  <a:moveTo>
                    <a:pt x="4163353" y="8519456"/>
                  </a:moveTo>
                  <a:cubicBezTo>
                    <a:pt x="4169403" y="8922745"/>
                    <a:pt x="4166508" y="8711357"/>
                    <a:pt x="4170251" y="8946868"/>
                  </a:cubicBezTo>
                  <a:cubicBezTo>
                    <a:pt x="4044258" y="8946656"/>
                    <a:pt x="3954826" y="8943268"/>
                    <a:pt x="3797123" y="8945644"/>
                  </a:cubicBezTo>
                  <a:cubicBezTo>
                    <a:pt x="3795076" y="8820393"/>
                    <a:pt x="3791450" y="8676620"/>
                    <a:pt x="3790085" y="8518232"/>
                  </a:cubicBezTo>
                  <a:cubicBezTo>
                    <a:pt x="3981898" y="8516561"/>
                    <a:pt x="4043717" y="8519244"/>
                    <a:pt x="4163353" y="8519456"/>
                  </a:cubicBezTo>
                  <a:close/>
                  <a:moveTo>
                    <a:pt x="4170604" y="8968732"/>
                  </a:moveTo>
                  <a:cubicBezTo>
                    <a:pt x="4173358" y="9167741"/>
                    <a:pt x="4170180" y="9077815"/>
                    <a:pt x="4175124" y="9394992"/>
                  </a:cubicBezTo>
                  <a:cubicBezTo>
                    <a:pt x="4033830" y="9395180"/>
                    <a:pt x="3997623" y="9398380"/>
                    <a:pt x="3803762" y="9396710"/>
                  </a:cubicBezTo>
                  <a:cubicBezTo>
                    <a:pt x="3800490" y="9270775"/>
                    <a:pt x="3799996" y="9129850"/>
                    <a:pt x="3797524" y="8971791"/>
                  </a:cubicBezTo>
                  <a:cubicBezTo>
                    <a:pt x="3797406" y="8962731"/>
                    <a:pt x="3781563" y="8968143"/>
                    <a:pt x="4170604" y="8968732"/>
                  </a:cubicBezTo>
                  <a:close/>
                  <a:moveTo>
                    <a:pt x="4175029" y="8067050"/>
                  </a:moveTo>
                  <a:cubicBezTo>
                    <a:pt x="4295372" y="8067026"/>
                    <a:pt x="4304953" y="8068933"/>
                    <a:pt x="4547168" y="8069545"/>
                  </a:cubicBezTo>
                  <a:cubicBezTo>
                    <a:pt x="4547191" y="8071427"/>
                    <a:pt x="4554630" y="8480106"/>
                    <a:pt x="4554984" y="8497310"/>
                  </a:cubicBezTo>
                  <a:cubicBezTo>
                    <a:pt x="4371669" y="8497262"/>
                    <a:pt x="4247701" y="8497686"/>
                    <a:pt x="4182280" y="8497616"/>
                  </a:cubicBezTo>
                  <a:cubicBezTo>
                    <a:pt x="4176418" y="8105835"/>
                    <a:pt x="4177878" y="8235040"/>
                    <a:pt x="4175029" y="8067050"/>
                  </a:cubicBezTo>
                  <a:close/>
                  <a:moveTo>
                    <a:pt x="4192191" y="8519479"/>
                  </a:moveTo>
                  <a:cubicBezTo>
                    <a:pt x="4631539" y="8519479"/>
                    <a:pt x="4555195" y="8487049"/>
                    <a:pt x="4557761" y="8650826"/>
                  </a:cubicBezTo>
                  <a:cubicBezTo>
                    <a:pt x="4560280" y="8812132"/>
                    <a:pt x="4560775" y="8801001"/>
                    <a:pt x="4563152" y="8948139"/>
                  </a:cubicBezTo>
                  <a:cubicBezTo>
                    <a:pt x="4383321" y="8949198"/>
                    <a:pt x="4347162" y="8946892"/>
                    <a:pt x="4189531" y="8946892"/>
                  </a:cubicBezTo>
                  <a:cubicBezTo>
                    <a:pt x="4182021" y="8469115"/>
                    <a:pt x="4177854" y="8519479"/>
                    <a:pt x="4192191" y="8519479"/>
                  </a:cubicBezTo>
                  <a:close/>
                  <a:moveTo>
                    <a:pt x="4192191" y="8968755"/>
                  </a:moveTo>
                  <a:cubicBezTo>
                    <a:pt x="4193862" y="8968755"/>
                    <a:pt x="4563505" y="8969650"/>
                    <a:pt x="4563552" y="8972168"/>
                  </a:cubicBezTo>
                  <a:cubicBezTo>
                    <a:pt x="4563600" y="8974992"/>
                    <a:pt x="4568708" y="9394968"/>
                    <a:pt x="4568732" y="9397792"/>
                  </a:cubicBezTo>
                  <a:cubicBezTo>
                    <a:pt x="4309708" y="9399134"/>
                    <a:pt x="4372822" y="9395015"/>
                    <a:pt x="4194404" y="9394992"/>
                  </a:cubicBezTo>
                  <a:cubicBezTo>
                    <a:pt x="4186988" y="8921333"/>
                    <a:pt x="4190519" y="8968755"/>
                    <a:pt x="4192191" y="8968755"/>
                  </a:cubicBezTo>
                  <a:close/>
                  <a:moveTo>
                    <a:pt x="4615649" y="8069803"/>
                  </a:moveTo>
                  <a:cubicBezTo>
                    <a:pt x="4755012" y="8070368"/>
                    <a:pt x="4759579" y="8069827"/>
                    <a:pt x="4897884" y="8070368"/>
                  </a:cubicBezTo>
                  <a:cubicBezTo>
                    <a:pt x="4954759" y="8070603"/>
                    <a:pt x="4940187" y="8003177"/>
                    <a:pt x="4946002" y="8496604"/>
                  </a:cubicBezTo>
                  <a:cubicBezTo>
                    <a:pt x="4535915" y="8498486"/>
                    <a:pt x="4574334" y="8500675"/>
                    <a:pt x="4574122" y="8489802"/>
                  </a:cubicBezTo>
                  <a:cubicBezTo>
                    <a:pt x="4564471" y="8002941"/>
                    <a:pt x="4549404" y="8069521"/>
                    <a:pt x="4615649" y="8069803"/>
                  </a:cubicBezTo>
                  <a:close/>
                  <a:moveTo>
                    <a:pt x="4946284" y="8518443"/>
                  </a:moveTo>
                  <a:cubicBezTo>
                    <a:pt x="4947579" y="8627056"/>
                    <a:pt x="4948944" y="8718183"/>
                    <a:pt x="4951769" y="8811662"/>
                  </a:cubicBezTo>
                  <a:cubicBezTo>
                    <a:pt x="4957019" y="8984476"/>
                    <a:pt x="5023264" y="8944444"/>
                    <a:pt x="4615602" y="8947762"/>
                  </a:cubicBezTo>
                  <a:cubicBezTo>
                    <a:pt x="4567860" y="8948139"/>
                    <a:pt x="4584622" y="9013542"/>
                    <a:pt x="4574734" y="8519173"/>
                  </a:cubicBezTo>
                  <a:cubicBezTo>
                    <a:pt x="4917541" y="8519221"/>
                    <a:pt x="4783874" y="8519221"/>
                    <a:pt x="4946284" y="8518443"/>
                  </a:cubicBezTo>
                  <a:close/>
                  <a:moveTo>
                    <a:pt x="4615790" y="8969650"/>
                  </a:moveTo>
                  <a:cubicBezTo>
                    <a:pt x="4617462" y="8969626"/>
                    <a:pt x="4955371" y="8966308"/>
                    <a:pt x="4955465" y="8972168"/>
                  </a:cubicBezTo>
                  <a:cubicBezTo>
                    <a:pt x="4963163" y="9465478"/>
                    <a:pt x="4989435" y="9395650"/>
                    <a:pt x="4897860" y="9396404"/>
                  </a:cubicBezTo>
                  <a:cubicBezTo>
                    <a:pt x="4757014" y="9397556"/>
                    <a:pt x="4748445" y="9396427"/>
                    <a:pt x="4615649" y="9397486"/>
                  </a:cubicBezTo>
                  <a:cubicBezTo>
                    <a:pt x="4579301" y="9397722"/>
                    <a:pt x="4588553" y="9416973"/>
                    <a:pt x="4586623" y="9293134"/>
                  </a:cubicBezTo>
                  <a:cubicBezTo>
                    <a:pt x="4580949" y="8920486"/>
                    <a:pt x="4569673" y="8970027"/>
                    <a:pt x="4615790" y="8969650"/>
                  </a:cubicBezTo>
                  <a:close/>
                  <a:moveTo>
                    <a:pt x="4958973" y="8070533"/>
                  </a:moveTo>
                  <a:cubicBezTo>
                    <a:pt x="5193207" y="8070957"/>
                    <a:pt x="5159543" y="8069497"/>
                    <a:pt x="5321601" y="8069497"/>
                  </a:cubicBezTo>
                  <a:cubicBezTo>
                    <a:pt x="5340810" y="8069497"/>
                    <a:pt x="5331982" y="8018733"/>
                    <a:pt x="5339633" y="8498722"/>
                  </a:cubicBezTo>
                  <a:cubicBezTo>
                    <a:pt x="5194125" y="8499122"/>
                    <a:pt x="5170843" y="8495780"/>
                    <a:pt x="4965329" y="8496486"/>
                  </a:cubicBezTo>
                  <a:cubicBezTo>
                    <a:pt x="4963728" y="8372318"/>
                    <a:pt x="4965494" y="8484460"/>
                    <a:pt x="4958973" y="8070533"/>
                  </a:cubicBezTo>
                  <a:close/>
                  <a:moveTo>
                    <a:pt x="5039130" y="8518255"/>
                  </a:moveTo>
                  <a:cubicBezTo>
                    <a:pt x="5178800" y="8518255"/>
                    <a:pt x="5180259" y="8520633"/>
                    <a:pt x="5321577" y="8520633"/>
                  </a:cubicBezTo>
                  <a:cubicBezTo>
                    <a:pt x="5349144" y="8520633"/>
                    <a:pt x="5339563" y="8467656"/>
                    <a:pt x="5347378" y="8947645"/>
                  </a:cubicBezTo>
                  <a:cubicBezTo>
                    <a:pt x="5206885" y="8948022"/>
                    <a:pt x="5154200" y="8945527"/>
                    <a:pt x="4974322" y="8946162"/>
                  </a:cubicBezTo>
                  <a:cubicBezTo>
                    <a:pt x="4965753" y="8449629"/>
                    <a:pt x="4935761" y="8518255"/>
                    <a:pt x="5039130" y="8518255"/>
                  </a:cubicBezTo>
                  <a:close/>
                  <a:moveTo>
                    <a:pt x="5344530" y="7686942"/>
                  </a:moveTo>
                  <a:cubicBezTo>
                    <a:pt x="5343070" y="7593133"/>
                    <a:pt x="5279556" y="7620809"/>
                    <a:pt x="5720058" y="7619209"/>
                  </a:cubicBezTo>
                  <a:cubicBezTo>
                    <a:pt x="5724013" y="7854108"/>
                    <a:pt x="5721564" y="7858251"/>
                    <a:pt x="5724907" y="8046951"/>
                  </a:cubicBezTo>
                  <a:cubicBezTo>
                    <a:pt x="5646704" y="8047869"/>
                    <a:pt x="5614499" y="8047610"/>
                    <a:pt x="5353122" y="8047657"/>
                  </a:cubicBezTo>
                  <a:cubicBezTo>
                    <a:pt x="5350368" y="7850508"/>
                    <a:pt x="5347049" y="7847448"/>
                    <a:pt x="5344530" y="7686942"/>
                  </a:cubicBezTo>
                  <a:close/>
                  <a:moveTo>
                    <a:pt x="5725307" y="8068815"/>
                  </a:moveTo>
                  <a:cubicBezTo>
                    <a:pt x="5727544" y="8186488"/>
                    <a:pt x="5731052" y="8251844"/>
                    <a:pt x="5733029" y="8490132"/>
                  </a:cubicBezTo>
                  <a:cubicBezTo>
                    <a:pt x="5733076" y="8496580"/>
                    <a:pt x="5776392" y="8496156"/>
                    <a:pt x="5358890" y="8498651"/>
                  </a:cubicBezTo>
                  <a:cubicBezTo>
                    <a:pt x="5352440" y="8093903"/>
                    <a:pt x="5355594" y="8239088"/>
                    <a:pt x="5353428" y="8069497"/>
                  </a:cubicBezTo>
                  <a:cubicBezTo>
                    <a:pt x="5614829" y="8069451"/>
                    <a:pt x="5656826" y="8069662"/>
                    <a:pt x="5725307" y="8068815"/>
                  </a:cubicBezTo>
                  <a:close/>
                  <a:moveTo>
                    <a:pt x="5733288" y="8518138"/>
                  </a:moveTo>
                  <a:cubicBezTo>
                    <a:pt x="5733311" y="8519997"/>
                    <a:pt x="5738020" y="8944303"/>
                    <a:pt x="5738043" y="8945998"/>
                  </a:cubicBezTo>
                  <a:cubicBezTo>
                    <a:pt x="5541592" y="8943386"/>
                    <a:pt x="5461082" y="8947080"/>
                    <a:pt x="5366658" y="8947551"/>
                  </a:cubicBezTo>
                  <a:cubicBezTo>
                    <a:pt x="5364728" y="8828136"/>
                    <a:pt x="5364563" y="8854730"/>
                    <a:pt x="5359243" y="8520515"/>
                  </a:cubicBezTo>
                  <a:cubicBezTo>
                    <a:pt x="5467509" y="8519879"/>
                    <a:pt x="5548725" y="8514207"/>
                    <a:pt x="5733288" y="8518138"/>
                  </a:cubicBezTo>
                  <a:close/>
                  <a:moveTo>
                    <a:pt x="5737714" y="7526153"/>
                  </a:moveTo>
                  <a:cubicBezTo>
                    <a:pt x="5730251" y="7128159"/>
                    <a:pt x="5726767" y="7170898"/>
                    <a:pt x="5745341" y="7170757"/>
                  </a:cubicBezTo>
                  <a:cubicBezTo>
                    <a:pt x="6162019" y="7167368"/>
                    <a:pt x="6104602" y="7161296"/>
                    <a:pt x="6104790" y="7205188"/>
                  </a:cubicBezTo>
                  <a:cubicBezTo>
                    <a:pt x="6106744" y="7666184"/>
                    <a:pt x="6135700" y="7595722"/>
                    <a:pt x="6027693" y="7596451"/>
                  </a:cubicBezTo>
                  <a:cubicBezTo>
                    <a:pt x="5892591" y="7597369"/>
                    <a:pt x="5896758" y="7596663"/>
                    <a:pt x="5745200" y="7597251"/>
                  </a:cubicBezTo>
                  <a:cubicBezTo>
                    <a:pt x="5736796" y="7597298"/>
                    <a:pt x="5739268" y="7607960"/>
                    <a:pt x="5737714" y="7526153"/>
                  </a:cubicBezTo>
                  <a:close/>
                  <a:moveTo>
                    <a:pt x="5745317" y="7619115"/>
                  </a:moveTo>
                  <a:cubicBezTo>
                    <a:pt x="6176850" y="7617350"/>
                    <a:pt x="6108863" y="7598287"/>
                    <a:pt x="6110275" y="7687271"/>
                  </a:cubicBezTo>
                  <a:cubicBezTo>
                    <a:pt x="6117032" y="8120168"/>
                    <a:pt x="6143516" y="8048034"/>
                    <a:pt x="6027859" y="8046622"/>
                  </a:cubicBezTo>
                  <a:cubicBezTo>
                    <a:pt x="5696446" y="8042597"/>
                    <a:pt x="5744470" y="8066203"/>
                    <a:pt x="5743552" y="8008237"/>
                  </a:cubicBezTo>
                  <a:cubicBezTo>
                    <a:pt x="5736725" y="7572822"/>
                    <a:pt x="5738914" y="7619115"/>
                    <a:pt x="5745317" y="7619115"/>
                  </a:cubicBezTo>
                  <a:close/>
                  <a:moveTo>
                    <a:pt x="5745388" y="8068556"/>
                  </a:moveTo>
                  <a:cubicBezTo>
                    <a:pt x="6196366" y="8063072"/>
                    <a:pt x="6116867" y="8047422"/>
                    <a:pt x="6120187" y="8169261"/>
                  </a:cubicBezTo>
                  <a:cubicBezTo>
                    <a:pt x="6123224" y="8281027"/>
                    <a:pt x="6125012" y="8380413"/>
                    <a:pt x="6124660" y="8489990"/>
                  </a:cubicBezTo>
                  <a:cubicBezTo>
                    <a:pt x="6124612" y="8504723"/>
                    <a:pt x="5754098" y="8496674"/>
                    <a:pt x="5752403" y="8496651"/>
                  </a:cubicBezTo>
                  <a:cubicBezTo>
                    <a:pt x="5749626" y="8176697"/>
                    <a:pt x="5742681" y="8068603"/>
                    <a:pt x="5745388" y="8068556"/>
                  </a:cubicBezTo>
                  <a:close/>
                  <a:moveTo>
                    <a:pt x="6124589" y="8520562"/>
                  </a:moveTo>
                  <a:cubicBezTo>
                    <a:pt x="6124494" y="8675961"/>
                    <a:pt x="6129721" y="8812909"/>
                    <a:pt x="6131934" y="8943856"/>
                  </a:cubicBezTo>
                  <a:cubicBezTo>
                    <a:pt x="6021337" y="8944398"/>
                    <a:pt x="5960460" y="8948916"/>
                    <a:pt x="5757300" y="8946256"/>
                  </a:cubicBezTo>
                  <a:cubicBezTo>
                    <a:pt x="5757276" y="8944162"/>
                    <a:pt x="5752591" y="8520233"/>
                    <a:pt x="5752568" y="8518561"/>
                  </a:cubicBezTo>
                  <a:cubicBezTo>
                    <a:pt x="5830984" y="8520233"/>
                    <a:pt x="6121858" y="8520562"/>
                    <a:pt x="6124589" y="8520562"/>
                  </a:cubicBezTo>
                  <a:close/>
                  <a:moveTo>
                    <a:pt x="6132310" y="8965719"/>
                  </a:moveTo>
                  <a:cubicBezTo>
                    <a:pt x="6134876" y="9123708"/>
                    <a:pt x="6134758" y="9219658"/>
                    <a:pt x="6138384" y="9395250"/>
                  </a:cubicBezTo>
                  <a:lnTo>
                    <a:pt x="5764833" y="9395415"/>
                  </a:lnTo>
                  <a:cubicBezTo>
                    <a:pt x="5763633" y="9338532"/>
                    <a:pt x="5757818" y="8978522"/>
                    <a:pt x="5757700" y="8971862"/>
                  </a:cubicBezTo>
                  <a:cubicBezTo>
                    <a:pt x="5757653" y="8967932"/>
                    <a:pt x="5724931" y="8967791"/>
                    <a:pt x="6132310" y="8965719"/>
                  </a:cubicBezTo>
                  <a:close/>
                  <a:moveTo>
                    <a:pt x="6137089" y="8069285"/>
                  </a:moveTo>
                  <a:cubicBezTo>
                    <a:pt x="6299264" y="8069591"/>
                    <a:pt x="6270332" y="8067873"/>
                    <a:pt x="6510240" y="8067779"/>
                  </a:cubicBezTo>
                  <a:cubicBezTo>
                    <a:pt x="6511581" y="8183170"/>
                    <a:pt x="6510240" y="8321930"/>
                    <a:pt x="6517114" y="8494298"/>
                  </a:cubicBezTo>
                  <a:cubicBezTo>
                    <a:pt x="6274169" y="8494180"/>
                    <a:pt x="6331091" y="8498863"/>
                    <a:pt x="6143940" y="8498722"/>
                  </a:cubicBezTo>
                  <a:cubicBezTo>
                    <a:pt x="6144528" y="8303173"/>
                    <a:pt x="6139302" y="8180063"/>
                    <a:pt x="6137089" y="8069285"/>
                  </a:cubicBezTo>
                  <a:close/>
                  <a:moveTo>
                    <a:pt x="6168988" y="8520585"/>
                  </a:moveTo>
                  <a:cubicBezTo>
                    <a:pt x="6586159" y="8520585"/>
                    <a:pt x="6518573" y="8469256"/>
                    <a:pt x="6521398" y="8650779"/>
                  </a:cubicBezTo>
                  <a:cubicBezTo>
                    <a:pt x="6523799" y="8804625"/>
                    <a:pt x="6522057" y="8803778"/>
                    <a:pt x="6524058" y="8945504"/>
                  </a:cubicBezTo>
                  <a:cubicBezTo>
                    <a:pt x="6522387" y="8945480"/>
                    <a:pt x="6197096" y="8943691"/>
                    <a:pt x="6151214" y="8943809"/>
                  </a:cubicBezTo>
                  <a:cubicBezTo>
                    <a:pt x="6143210" y="8471892"/>
                    <a:pt x="6131251" y="8520585"/>
                    <a:pt x="6168988" y="8520585"/>
                  </a:cubicBezTo>
                  <a:close/>
                  <a:moveTo>
                    <a:pt x="6168988" y="8965625"/>
                  </a:moveTo>
                  <a:cubicBezTo>
                    <a:pt x="6564220" y="8965625"/>
                    <a:pt x="6524388" y="8966473"/>
                    <a:pt x="6524458" y="8972192"/>
                  </a:cubicBezTo>
                  <a:cubicBezTo>
                    <a:pt x="6532227" y="9468631"/>
                    <a:pt x="6556216" y="9393626"/>
                    <a:pt x="6451387" y="9393626"/>
                  </a:cubicBezTo>
                  <a:cubicBezTo>
                    <a:pt x="6310611" y="9393626"/>
                    <a:pt x="6307456" y="9395250"/>
                    <a:pt x="6168964" y="9395250"/>
                  </a:cubicBezTo>
                  <a:cubicBezTo>
                    <a:pt x="6153662" y="9395250"/>
                    <a:pt x="6157664" y="9410995"/>
                    <a:pt x="6155805" y="9293180"/>
                  </a:cubicBezTo>
                  <a:cubicBezTo>
                    <a:pt x="6150084" y="8925358"/>
                    <a:pt x="6142527" y="8965625"/>
                    <a:pt x="6168988" y="8965625"/>
                  </a:cubicBezTo>
                  <a:close/>
                  <a:moveTo>
                    <a:pt x="6898409" y="7687225"/>
                  </a:moveTo>
                  <a:cubicBezTo>
                    <a:pt x="6904930" y="8101528"/>
                    <a:pt x="6915477" y="8047351"/>
                    <a:pt x="6875528" y="8046716"/>
                  </a:cubicBezTo>
                  <a:cubicBezTo>
                    <a:pt x="6794099" y="8045398"/>
                    <a:pt x="6723193" y="8045421"/>
                    <a:pt x="6592610" y="8045774"/>
                  </a:cubicBezTo>
                  <a:cubicBezTo>
                    <a:pt x="6507932" y="8045986"/>
                    <a:pt x="6529661" y="8106776"/>
                    <a:pt x="6523117" y="7686895"/>
                  </a:cubicBezTo>
                  <a:cubicBezTo>
                    <a:pt x="6521775" y="7599840"/>
                    <a:pt x="6503719" y="7618433"/>
                    <a:pt x="6592751" y="7617350"/>
                  </a:cubicBezTo>
                  <a:cubicBezTo>
                    <a:pt x="6951377" y="7613020"/>
                    <a:pt x="6897138" y="7604688"/>
                    <a:pt x="6898409" y="7687225"/>
                  </a:cubicBezTo>
                  <a:close/>
                  <a:moveTo>
                    <a:pt x="6889087" y="7205659"/>
                  </a:moveTo>
                  <a:cubicBezTo>
                    <a:pt x="6892995" y="7299985"/>
                    <a:pt x="6893136" y="7326956"/>
                    <a:pt x="6896032" y="7526577"/>
                  </a:cubicBezTo>
                  <a:cubicBezTo>
                    <a:pt x="6897185" y="7611113"/>
                    <a:pt x="6903306" y="7597793"/>
                    <a:pt x="6875716" y="7596922"/>
                  </a:cubicBezTo>
                  <a:cubicBezTo>
                    <a:pt x="6425232" y="7582189"/>
                    <a:pt x="6520292" y="7718502"/>
                    <a:pt x="6516196" y="7167862"/>
                  </a:cubicBezTo>
                  <a:cubicBezTo>
                    <a:pt x="6944974" y="7169533"/>
                    <a:pt x="6886874" y="7152400"/>
                    <a:pt x="6889087" y="7205659"/>
                  </a:cubicBezTo>
                  <a:close/>
                  <a:moveTo>
                    <a:pt x="6880447" y="6723363"/>
                  </a:moveTo>
                  <a:cubicBezTo>
                    <a:pt x="6887863" y="7198716"/>
                    <a:pt x="6890076" y="7146539"/>
                    <a:pt x="6875386" y="7146657"/>
                  </a:cubicBezTo>
                  <a:cubicBezTo>
                    <a:pt x="6441170" y="7149552"/>
                    <a:pt x="6516690" y="7170898"/>
                    <a:pt x="6514713" y="7044234"/>
                  </a:cubicBezTo>
                  <a:cubicBezTo>
                    <a:pt x="6512147" y="6882058"/>
                    <a:pt x="6511464" y="6893660"/>
                    <a:pt x="6508710" y="6722939"/>
                  </a:cubicBezTo>
                  <a:cubicBezTo>
                    <a:pt x="6508639" y="6717127"/>
                    <a:pt x="6880377" y="6719339"/>
                    <a:pt x="6880447" y="6723363"/>
                  </a:cubicBezTo>
                  <a:close/>
                  <a:moveTo>
                    <a:pt x="6880024" y="6697193"/>
                  </a:moveTo>
                  <a:cubicBezTo>
                    <a:pt x="6688540" y="6700982"/>
                    <a:pt x="6613844" y="6697334"/>
                    <a:pt x="6508286" y="6696769"/>
                  </a:cubicBezTo>
                  <a:cubicBezTo>
                    <a:pt x="6506096" y="6565116"/>
                    <a:pt x="6501482" y="6415742"/>
                    <a:pt x="6501223" y="6269215"/>
                  </a:cubicBezTo>
                  <a:cubicBezTo>
                    <a:pt x="6634349" y="6269757"/>
                    <a:pt x="6583641" y="6271545"/>
                    <a:pt x="6872608" y="6270839"/>
                  </a:cubicBezTo>
                  <a:cubicBezTo>
                    <a:pt x="6877740" y="6587145"/>
                    <a:pt x="6878258" y="6588109"/>
                    <a:pt x="6880024" y="6697193"/>
                  </a:cubicBezTo>
                  <a:close/>
                  <a:moveTo>
                    <a:pt x="6872279" y="6248929"/>
                  </a:moveTo>
                  <a:cubicBezTo>
                    <a:pt x="6452964" y="6250035"/>
                    <a:pt x="6501223" y="6248105"/>
                    <a:pt x="6501223" y="6241751"/>
                  </a:cubicBezTo>
                  <a:cubicBezTo>
                    <a:pt x="6501012" y="6034316"/>
                    <a:pt x="6495762" y="5924127"/>
                    <a:pt x="6493549" y="5817798"/>
                  </a:cubicBezTo>
                  <a:cubicBezTo>
                    <a:pt x="6616363" y="5818645"/>
                    <a:pt x="6627568" y="5823352"/>
                    <a:pt x="6866134" y="5820881"/>
                  </a:cubicBezTo>
                  <a:cubicBezTo>
                    <a:pt x="6868536" y="5991389"/>
                    <a:pt x="6865876" y="5853923"/>
                    <a:pt x="6872279" y="6248929"/>
                  </a:cubicBezTo>
                  <a:close/>
                  <a:moveTo>
                    <a:pt x="6863263" y="5438372"/>
                  </a:moveTo>
                  <a:cubicBezTo>
                    <a:pt x="6865758" y="5597372"/>
                    <a:pt x="6862674" y="5598808"/>
                    <a:pt x="6865193" y="5759620"/>
                  </a:cubicBezTo>
                  <a:cubicBezTo>
                    <a:pt x="6866134" y="5818104"/>
                    <a:pt x="6920444" y="5798735"/>
                    <a:pt x="6493102" y="5795957"/>
                  </a:cubicBezTo>
                  <a:cubicBezTo>
                    <a:pt x="6489641" y="5614270"/>
                    <a:pt x="6493078" y="5594807"/>
                    <a:pt x="6488770" y="5370334"/>
                  </a:cubicBezTo>
                  <a:cubicBezTo>
                    <a:pt x="6931908" y="5370992"/>
                    <a:pt x="6861873" y="5350047"/>
                    <a:pt x="6863263" y="5438372"/>
                  </a:cubicBezTo>
                  <a:close/>
                  <a:moveTo>
                    <a:pt x="6851775" y="4919716"/>
                  </a:moveTo>
                  <a:cubicBezTo>
                    <a:pt x="6859543" y="5374240"/>
                    <a:pt x="6856718" y="5172242"/>
                    <a:pt x="6861450" y="5349341"/>
                  </a:cubicBezTo>
                  <a:cubicBezTo>
                    <a:pt x="6419489" y="5349482"/>
                    <a:pt x="6489006" y="5369886"/>
                    <a:pt x="6486699" y="5277231"/>
                  </a:cubicBezTo>
                  <a:cubicBezTo>
                    <a:pt x="6483944" y="5167088"/>
                    <a:pt x="6482273" y="5068784"/>
                    <a:pt x="6481802" y="4956312"/>
                  </a:cubicBezTo>
                  <a:cubicBezTo>
                    <a:pt x="6481543" y="4904771"/>
                    <a:pt x="6423585" y="4916045"/>
                    <a:pt x="6851775" y="4919716"/>
                  </a:cubicBezTo>
                  <a:close/>
                  <a:moveTo>
                    <a:pt x="6847890" y="4474770"/>
                  </a:moveTo>
                  <a:cubicBezTo>
                    <a:pt x="6850786" y="4658882"/>
                    <a:pt x="6846172" y="4581382"/>
                    <a:pt x="6851397" y="4897876"/>
                  </a:cubicBezTo>
                  <a:cubicBezTo>
                    <a:pt x="6849020" y="4897852"/>
                    <a:pt x="6484274" y="4896464"/>
                    <a:pt x="6481426" y="4896440"/>
                  </a:cubicBezTo>
                  <a:cubicBezTo>
                    <a:pt x="6479401" y="4651562"/>
                    <a:pt x="6474857" y="4652268"/>
                    <a:pt x="6472174" y="4469569"/>
                  </a:cubicBezTo>
                  <a:cubicBezTo>
                    <a:pt x="6473892" y="4469569"/>
                    <a:pt x="6847866" y="4473099"/>
                    <a:pt x="6847890" y="4474770"/>
                  </a:cubicBezTo>
                  <a:close/>
                  <a:moveTo>
                    <a:pt x="6838238" y="4021093"/>
                  </a:moveTo>
                  <a:cubicBezTo>
                    <a:pt x="6850574" y="4598374"/>
                    <a:pt x="6846266" y="4379266"/>
                    <a:pt x="6847490" y="4449612"/>
                  </a:cubicBezTo>
                  <a:cubicBezTo>
                    <a:pt x="6692990" y="4453401"/>
                    <a:pt x="6587384" y="4447988"/>
                    <a:pt x="6471868" y="4447729"/>
                  </a:cubicBezTo>
                  <a:cubicBezTo>
                    <a:pt x="6469843" y="4311910"/>
                    <a:pt x="6469749" y="4215677"/>
                    <a:pt x="6465771" y="4020952"/>
                  </a:cubicBezTo>
                  <a:cubicBezTo>
                    <a:pt x="6579050" y="4020999"/>
                    <a:pt x="6731220" y="4022622"/>
                    <a:pt x="6838238" y="4021093"/>
                  </a:cubicBezTo>
                  <a:close/>
                  <a:moveTo>
                    <a:pt x="6837626" y="3993228"/>
                  </a:moveTo>
                  <a:cubicBezTo>
                    <a:pt x="6837862" y="4003442"/>
                    <a:pt x="6867712" y="3999229"/>
                    <a:pt x="6465323" y="3999088"/>
                  </a:cubicBezTo>
                  <a:cubicBezTo>
                    <a:pt x="6465276" y="3996923"/>
                    <a:pt x="6457178" y="3571134"/>
                    <a:pt x="6457155" y="3569393"/>
                  </a:cubicBezTo>
                  <a:cubicBezTo>
                    <a:pt x="6458849" y="3569393"/>
                    <a:pt x="6829340" y="3571487"/>
                    <a:pt x="6831129" y="3571511"/>
                  </a:cubicBezTo>
                  <a:cubicBezTo>
                    <a:pt x="6832494" y="3666896"/>
                    <a:pt x="6833671" y="3812576"/>
                    <a:pt x="6837626" y="3993228"/>
                  </a:cubicBezTo>
                  <a:close/>
                  <a:moveTo>
                    <a:pt x="6826021" y="3190414"/>
                  </a:moveTo>
                  <a:cubicBezTo>
                    <a:pt x="6828540" y="3350873"/>
                    <a:pt x="6827692" y="3350567"/>
                    <a:pt x="6830211" y="3511426"/>
                  </a:cubicBezTo>
                  <a:cubicBezTo>
                    <a:pt x="6831082" y="3566733"/>
                    <a:pt x="6888287" y="3547693"/>
                    <a:pt x="6456777" y="3547529"/>
                  </a:cubicBezTo>
                  <a:cubicBezTo>
                    <a:pt x="6452917" y="3316889"/>
                    <a:pt x="6456330" y="3370007"/>
                    <a:pt x="6451881" y="3122729"/>
                  </a:cubicBezTo>
                  <a:cubicBezTo>
                    <a:pt x="6889111" y="3122729"/>
                    <a:pt x="6824561" y="3096393"/>
                    <a:pt x="6826021" y="3190414"/>
                  </a:cubicBezTo>
                  <a:close/>
                  <a:moveTo>
                    <a:pt x="6819829" y="2708707"/>
                  </a:moveTo>
                  <a:cubicBezTo>
                    <a:pt x="6829575" y="3175564"/>
                    <a:pt x="6846172" y="3099923"/>
                    <a:pt x="6733975" y="3099923"/>
                  </a:cubicBezTo>
                  <a:cubicBezTo>
                    <a:pt x="6592445" y="3099923"/>
                    <a:pt x="6593057" y="3100865"/>
                    <a:pt x="6451457" y="3100865"/>
                  </a:cubicBezTo>
                  <a:cubicBezTo>
                    <a:pt x="6447715" y="2905410"/>
                    <a:pt x="6447079" y="2938052"/>
                    <a:pt x="6444724" y="2670981"/>
                  </a:cubicBezTo>
                  <a:cubicBezTo>
                    <a:pt x="6870301" y="2671005"/>
                    <a:pt x="6818722" y="2655307"/>
                    <a:pt x="6819829" y="2708707"/>
                  </a:cubicBezTo>
                  <a:close/>
                  <a:moveTo>
                    <a:pt x="6810813" y="2227189"/>
                  </a:moveTo>
                  <a:cubicBezTo>
                    <a:pt x="6818676" y="2728570"/>
                    <a:pt x="6846666" y="2648765"/>
                    <a:pt x="6733975" y="2648765"/>
                  </a:cubicBezTo>
                  <a:cubicBezTo>
                    <a:pt x="6594211" y="2648765"/>
                    <a:pt x="6592610" y="2649141"/>
                    <a:pt x="6451387" y="2649141"/>
                  </a:cubicBezTo>
                  <a:cubicBezTo>
                    <a:pt x="6442017" y="2649141"/>
                    <a:pt x="6444913" y="2662085"/>
                    <a:pt x="6443124" y="2547777"/>
                  </a:cubicBezTo>
                  <a:cubicBezTo>
                    <a:pt x="6437286" y="2173082"/>
                    <a:pt x="6435167" y="2221964"/>
                    <a:pt x="6451387" y="2221964"/>
                  </a:cubicBezTo>
                  <a:cubicBezTo>
                    <a:pt x="6836708" y="2221964"/>
                    <a:pt x="6810624" y="2214621"/>
                    <a:pt x="6810813" y="2227189"/>
                  </a:cubicBezTo>
                  <a:close/>
                  <a:moveTo>
                    <a:pt x="6810389" y="2198594"/>
                  </a:moveTo>
                  <a:cubicBezTo>
                    <a:pt x="6677429" y="2197064"/>
                    <a:pt x="6590044" y="2200077"/>
                    <a:pt x="6439616" y="2200100"/>
                  </a:cubicBezTo>
                  <a:cubicBezTo>
                    <a:pt x="6431307" y="1717381"/>
                    <a:pt x="6419253" y="1770122"/>
                    <a:pt x="6451410" y="1770122"/>
                  </a:cubicBezTo>
                  <a:cubicBezTo>
                    <a:pt x="6570199" y="1770122"/>
                    <a:pt x="6601980" y="1770405"/>
                    <a:pt x="6733998" y="1770405"/>
                  </a:cubicBezTo>
                  <a:cubicBezTo>
                    <a:pt x="6828328" y="1770428"/>
                    <a:pt x="6802738" y="1692905"/>
                    <a:pt x="6810389" y="2198594"/>
                  </a:cubicBezTo>
                  <a:close/>
                  <a:moveTo>
                    <a:pt x="6797653" y="1424657"/>
                  </a:moveTo>
                  <a:cubicBezTo>
                    <a:pt x="6800620" y="1522397"/>
                    <a:pt x="6800666" y="1544002"/>
                    <a:pt x="6804009" y="1748988"/>
                  </a:cubicBezTo>
                  <a:cubicBezTo>
                    <a:pt x="6762318" y="1748447"/>
                    <a:pt x="6459532" y="1748235"/>
                    <a:pt x="6430459" y="1748329"/>
                  </a:cubicBezTo>
                  <a:cubicBezTo>
                    <a:pt x="6422667" y="1258150"/>
                    <a:pt x="6410213" y="1323859"/>
                    <a:pt x="6451410" y="1323859"/>
                  </a:cubicBezTo>
                  <a:cubicBezTo>
                    <a:pt x="6865476" y="1323859"/>
                    <a:pt x="6793463" y="1285662"/>
                    <a:pt x="6797653" y="1424657"/>
                  </a:cubicBezTo>
                  <a:close/>
                  <a:moveTo>
                    <a:pt x="6790920" y="942762"/>
                  </a:moveTo>
                  <a:cubicBezTo>
                    <a:pt x="6797324" y="1363303"/>
                    <a:pt x="6811472" y="1298888"/>
                    <a:pt x="6733975" y="1298888"/>
                  </a:cubicBezTo>
                  <a:cubicBezTo>
                    <a:pt x="6376220" y="1298888"/>
                    <a:pt x="6422573" y="1320423"/>
                    <a:pt x="6421701" y="1263633"/>
                  </a:cubicBezTo>
                  <a:cubicBezTo>
                    <a:pt x="6414639" y="813063"/>
                    <a:pt x="6406729" y="872982"/>
                    <a:pt x="6451410" y="872982"/>
                  </a:cubicBezTo>
                  <a:cubicBezTo>
                    <a:pt x="6851869" y="872982"/>
                    <a:pt x="6789485" y="851118"/>
                    <a:pt x="6790920" y="942762"/>
                  </a:cubicBezTo>
                  <a:close/>
                  <a:moveTo>
                    <a:pt x="6451410" y="421705"/>
                  </a:moveTo>
                  <a:cubicBezTo>
                    <a:pt x="6835531" y="421705"/>
                    <a:pt x="6783246" y="412550"/>
                    <a:pt x="6783294" y="460843"/>
                  </a:cubicBezTo>
                  <a:cubicBezTo>
                    <a:pt x="6783294" y="916639"/>
                    <a:pt x="6813285" y="850318"/>
                    <a:pt x="6733975" y="850318"/>
                  </a:cubicBezTo>
                  <a:cubicBezTo>
                    <a:pt x="6358399" y="850318"/>
                    <a:pt x="6417534" y="870652"/>
                    <a:pt x="6415486" y="781738"/>
                  </a:cubicBezTo>
                  <a:cubicBezTo>
                    <a:pt x="6406329" y="363998"/>
                    <a:pt x="6393805" y="421705"/>
                    <a:pt x="6451410" y="421705"/>
                  </a:cubicBezTo>
                  <a:close/>
                  <a:moveTo>
                    <a:pt x="6411179" y="1748423"/>
                  </a:moveTo>
                  <a:cubicBezTo>
                    <a:pt x="6311788" y="1749059"/>
                    <a:pt x="6038687" y="1759650"/>
                    <a:pt x="6038099" y="1744870"/>
                  </a:cubicBezTo>
                  <a:cubicBezTo>
                    <a:pt x="6032025" y="1594578"/>
                    <a:pt x="6032331" y="1450216"/>
                    <a:pt x="6030636" y="1323341"/>
                  </a:cubicBezTo>
                  <a:cubicBezTo>
                    <a:pt x="6433448" y="1323482"/>
                    <a:pt x="6237303" y="1323717"/>
                    <a:pt x="6403410" y="1323859"/>
                  </a:cubicBezTo>
                  <a:cubicBezTo>
                    <a:pt x="6406988" y="1524115"/>
                    <a:pt x="6404045" y="1299406"/>
                    <a:pt x="6411179" y="1748423"/>
                  </a:cubicBezTo>
                  <a:close/>
                  <a:moveTo>
                    <a:pt x="6402421" y="1264010"/>
                  </a:moveTo>
                  <a:cubicBezTo>
                    <a:pt x="6403245" y="1317104"/>
                    <a:pt x="6461745" y="1301642"/>
                    <a:pt x="6030330" y="1301501"/>
                  </a:cubicBezTo>
                  <a:cubicBezTo>
                    <a:pt x="6025716" y="978605"/>
                    <a:pt x="6030283" y="1219059"/>
                    <a:pt x="6025104" y="871593"/>
                  </a:cubicBezTo>
                  <a:cubicBezTo>
                    <a:pt x="6545952" y="873500"/>
                    <a:pt x="6354115" y="872817"/>
                    <a:pt x="6398090" y="872935"/>
                  </a:cubicBezTo>
                  <a:cubicBezTo>
                    <a:pt x="6402327" y="1102539"/>
                    <a:pt x="6399502" y="1077710"/>
                    <a:pt x="6402421" y="1264010"/>
                  </a:cubicBezTo>
                  <a:close/>
                  <a:moveTo>
                    <a:pt x="6027811" y="423847"/>
                  </a:moveTo>
                  <a:cubicBezTo>
                    <a:pt x="6445808" y="423023"/>
                    <a:pt x="6388367" y="405725"/>
                    <a:pt x="6389826" y="461173"/>
                  </a:cubicBezTo>
                  <a:cubicBezTo>
                    <a:pt x="6401974" y="926100"/>
                    <a:pt x="6418759" y="851424"/>
                    <a:pt x="6310281" y="850530"/>
                  </a:cubicBezTo>
                  <a:cubicBezTo>
                    <a:pt x="5967122" y="847753"/>
                    <a:pt x="6025175" y="873547"/>
                    <a:pt x="6023880" y="786869"/>
                  </a:cubicBezTo>
                  <a:cubicBezTo>
                    <a:pt x="6018159" y="380567"/>
                    <a:pt x="6013122" y="423894"/>
                    <a:pt x="6027811" y="423847"/>
                  </a:cubicBezTo>
                  <a:close/>
                  <a:moveTo>
                    <a:pt x="6018842" y="1745858"/>
                  </a:moveTo>
                  <a:cubicBezTo>
                    <a:pt x="6019031" y="1750542"/>
                    <a:pt x="6063264" y="1748588"/>
                    <a:pt x="5647010" y="1750871"/>
                  </a:cubicBezTo>
                  <a:cubicBezTo>
                    <a:pt x="5641266" y="1503075"/>
                    <a:pt x="5642702" y="1442685"/>
                    <a:pt x="5641148" y="1321034"/>
                  </a:cubicBezTo>
                  <a:cubicBezTo>
                    <a:pt x="5825923" y="1321693"/>
                    <a:pt x="5643620" y="1323223"/>
                    <a:pt x="6011379" y="1323341"/>
                  </a:cubicBezTo>
                  <a:cubicBezTo>
                    <a:pt x="6013074" y="1451769"/>
                    <a:pt x="6012792" y="1595684"/>
                    <a:pt x="6018842" y="1745858"/>
                  </a:cubicBezTo>
                  <a:close/>
                  <a:moveTo>
                    <a:pt x="6006907" y="942762"/>
                  </a:moveTo>
                  <a:cubicBezTo>
                    <a:pt x="6009379" y="1100421"/>
                    <a:pt x="6008013" y="1103974"/>
                    <a:pt x="6010509" y="1264010"/>
                  </a:cubicBezTo>
                  <a:cubicBezTo>
                    <a:pt x="6011379" y="1319293"/>
                    <a:pt x="6067596" y="1300630"/>
                    <a:pt x="5640842" y="1299171"/>
                  </a:cubicBezTo>
                  <a:cubicBezTo>
                    <a:pt x="5638794" y="1151514"/>
                    <a:pt x="5637782" y="1149326"/>
                    <a:pt x="5633309" y="871923"/>
                  </a:cubicBezTo>
                  <a:cubicBezTo>
                    <a:pt x="6071739" y="871641"/>
                    <a:pt x="6005470" y="847376"/>
                    <a:pt x="6006907" y="942762"/>
                  </a:cubicBezTo>
                  <a:close/>
                  <a:moveTo>
                    <a:pt x="5886494" y="424035"/>
                  </a:moveTo>
                  <a:cubicBezTo>
                    <a:pt x="6018771" y="424035"/>
                    <a:pt x="5998126" y="413657"/>
                    <a:pt x="5999115" y="461055"/>
                  </a:cubicBezTo>
                  <a:cubicBezTo>
                    <a:pt x="6001445" y="572609"/>
                    <a:pt x="6002904" y="669525"/>
                    <a:pt x="6004552" y="787222"/>
                  </a:cubicBezTo>
                  <a:cubicBezTo>
                    <a:pt x="6005777" y="869122"/>
                    <a:pt x="6073763" y="849706"/>
                    <a:pt x="5632979" y="850059"/>
                  </a:cubicBezTo>
                  <a:cubicBezTo>
                    <a:pt x="5628342" y="561125"/>
                    <a:pt x="5628365" y="553758"/>
                    <a:pt x="5626035" y="460490"/>
                  </a:cubicBezTo>
                  <a:cubicBezTo>
                    <a:pt x="5624810" y="411609"/>
                    <a:pt x="5578976" y="423800"/>
                    <a:pt x="5886494" y="424035"/>
                  </a:cubicBezTo>
                  <a:close/>
                  <a:moveTo>
                    <a:pt x="5604047" y="1750989"/>
                  </a:moveTo>
                  <a:cubicBezTo>
                    <a:pt x="5464283" y="1750989"/>
                    <a:pt x="5465060" y="1748188"/>
                    <a:pt x="5321601" y="1748188"/>
                  </a:cubicBezTo>
                  <a:cubicBezTo>
                    <a:pt x="5227813" y="1748188"/>
                    <a:pt x="5254249" y="1828818"/>
                    <a:pt x="5245680" y="1322870"/>
                  </a:cubicBezTo>
                  <a:cubicBezTo>
                    <a:pt x="5405266" y="1324565"/>
                    <a:pt x="5462400" y="1320705"/>
                    <a:pt x="5621868" y="1320964"/>
                  </a:cubicBezTo>
                  <a:cubicBezTo>
                    <a:pt x="5628012" y="1814603"/>
                    <a:pt x="5638135" y="1750989"/>
                    <a:pt x="5604047" y="1750989"/>
                  </a:cubicBezTo>
                  <a:close/>
                  <a:moveTo>
                    <a:pt x="5615182" y="942715"/>
                  </a:moveTo>
                  <a:cubicBezTo>
                    <a:pt x="5621679" y="1353771"/>
                    <a:pt x="5628789" y="1299124"/>
                    <a:pt x="5604047" y="1299124"/>
                  </a:cubicBezTo>
                  <a:cubicBezTo>
                    <a:pt x="5192007" y="1299124"/>
                    <a:pt x="5245586" y="1318799"/>
                    <a:pt x="5244715" y="1263633"/>
                  </a:cubicBezTo>
                  <a:cubicBezTo>
                    <a:pt x="5242149" y="1099197"/>
                    <a:pt x="5244079" y="1102280"/>
                    <a:pt x="5241561" y="942386"/>
                  </a:cubicBezTo>
                  <a:cubicBezTo>
                    <a:pt x="5240195" y="857661"/>
                    <a:pt x="5219385" y="872323"/>
                    <a:pt x="5321577" y="872323"/>
                  </a:cubicBezTo>
                  <a:cubicBezTo>
                    <a:pt x="5673258" y="872323"/>
                    <a:pt x="5613605" y="845235"/>
                    <a:pt x="5615182" y="942715"/>
                  </a:cubicBezTo>
                  <a:close/>
                  <a:moveTo>
                    <a:pt x="5606754" y="461126"/>
                  </a:moveTo>
                  <a:cubicBezTo>
                    <a:pt x="5609179" y="557524"/>
                    <a:pt x="5609250" y="572939"/>
                    <a:pt x="5613699" y="850083"/>
                  </a:cubicBezTo>
                  <a:cubicBezTo>
                    <a:pt x="5572455" y="850083"/>
                    <a:pt x="5281675" y="850412"/>
                    <a:pt x="5240077" y="850859"/>
                  </a:cubicBezTo>
                  <a:lnTo>
                    <a:pt x="5233133" y="422341"/>
                  </a:lnTo>
                  <a:cubicBezTo>
                    <a:pt x="5677095" y="415280"/>
                    <a:pt x="5605601" y="415398"/>
                    <a:pt x="5606754" y="461126"/>
                  </a:cubicBezTo>
                  <a:close/>
                  <a:moveTo>
                    <a:pt x="5228236" y="1424469"/>
                  </a:moveTo>
                  <a:cubicBezTo>
                    <a:pt x="5230143" y="1525809"/>
                    <a:pt x="5229484" y="1487824"/>
                    <a:pt x="5233675" y="1748941"/>
                  </a:cubicBezTo>
                  <a:cubicBezTo>
                    <a:pt x="5112178" y="1751318"/>
                    <a:pt x="5161262" y="1754142"/>
                    <a:pt x="4859959" y="1751271"/>
                  </a:cubicBezTo>
                  <a:cubicBezTo>
                    <a:pt x="4854497" y="1312021"/>
                    <a:pt x="4857676" y="1456947"/>
                    <a:pt x="4856286" y="1320470"/>
                  </a:cubicBezTo>
                  <a:cubicBezTo>
                    <a:pt x="5302980" y="1320258"/>
                    <a:pt x="5225812" y="1302089"/>
                    <a:pt x="5228236" y="1424469"/>
                  </a:cubicBezTo>
                  <a:close/>
                  <a:moveTo>
                    <a:pt x="5222280" y="942762"/>
                  </a:moveTo>
                  <a:cubicBezTo>
                    <a:pt x="5228613" y="1358596"/>
                    <a:pt x="5239513" y="1301171"/>
                    <a:pt x="5180518" y="1299971"/>
                  </a:cubicBezTo>
                  <a:cubicBezTo>
                    <a:pt x="5092239" y="1298182"/>
                    <a:pt x="5075949" y="1298535"/>
                    <a:pt x="4856027" y="1298629"/>
                  </a:cubicBezTo>
                  <a:cubicBezTo>
                    <a:pt x="4853391" y="1091689"/>
                    <a:pt x="4849177" y="1092843"/>
                    <a:pt x="4846870" y="873264"/>
                  </a:cubicBezTo>
                  <a:cubicBezTo>
                    <a:pt x="5287678" y="877571"/>
                    <a:pt x="5220727" y="845823"/>
                    <a:pt x="5222280" y="942762"/>
                  </a:cubicBezTo>
                  <a:close/>
                  <a:moveTo>
                    <a:pt x="4897813" y="424271"/>
                  </a:moveTo>
                  <a:cubicBezTo>
                    <a:pt x="4993578" y="425541"/>
                    <a:pt x="5085930" y="425753"/>
                    <a:pt x="5180565" y="423470"/>
                  </a:cubicBezTo>
                  <a:cubicBezTo>
                    <a:pt x="5227318" y="422294"/>
                    <a:pt x="5212840" y="358633"/>
                    <a:pt x="5220797" y="851118"/>
                  </a:cubicBezTo>
                  <a:cubicBezTo>
                    <a:pt x="5053020" y="853519"/>
                    <a:pt x="5118864" y="854107"/>
                    <a:pt x="4846658" y="851448"/>
                  </a:cubicBezTo>
                  <a:cubicBezTo>
                    <a:pt x="4842609" y="352043"/>
                    <a:pt x="4819915" y="423259"/>
                    <a:pt x="4897813" y="424271"/>
                  </a:cubicBezTo>
                  <a:close/>
                  <a:moveTo>
                    <a:pt x="4847812" y="2202195"/>
                  </a:moveTo>
                  <a:cubicBezTo>
                    <a:pt x="4755554" y="2202854"/>
                    <a:pt x="4635894" y="2202195"/>
                    <a:pt x="4477769" y="2202195"/>
                  </a:cubicBezTo>
                  <a:cubicBezTo>
                    <a:pt x="4477510" y="2186568"/>
                    <a:pt x="4471177" y="1820557"/>
                    <a:pt x="4470000" y="1771276"/>
                  </a:cubicBezTo>
                  <a:cubicBezTo>
                    <a:pt x="4471718" y="1771276"/>
                    <a:pt x="4838325" y="1772946"/>
                    <a:pt x="4840914" y="1772970"/>
                  </a:cubicBezTo>
                  <a:cubicBezTo>
                    <a:pt x="4842844" y="1929687"/>
                    <a:pt x="4846164" y="2098948"/>
                    <a:pt x="4847812" y="2202195"/>
                  </a:cubicBezTo>
                  <a:close/>
                  <a:moveTo>
                    <a:pt x="4837312" y="1424234"/>
                  </a:moveTo>
                  <a:cubicBezTo>
                    <a:pt x="4836488" y="1816886"/>
                    <a:pt x="4879168" y="1750848"/>
                    <a:pt x="4756802" y="1750848"/>
                  </a:cubicBezTo>
                  <a:cubicBezTo>
                    <a:pt x="4436878" y="1750848"/>
                    <a:pt x="4469505" y="1750824"/>
                    <a:pt x="4469364" y="1745105"/>
                  </a:cubicBezTo>
                  <a:cubicBezTo>
                    <a:pt x="4467481" y="1667041"/>
                    <a:pt x="4455404" y="1321482"/>
                    <a:pt x="4474590" y="1321482"/>
                  </a:cubicBezTo>
                  <a:cubicBezTo>
                    <a:pt x="4910878" y="1321482"/>
                    <a:pt x="4837595" y="1289357"/>
                    <a:pt x="4837312" y="1424234"/>
                  </a:cubicBezTo>
                  <a:close/>
                  <a:moveTo>
                    <a:pt x="4828531" y="942762"/>
                  </a:moveTo>
                  <a:cubicBezTo>
                    <a:pt x="4835100" y="1361679"/>
                    <a:pt x="4863137" y="1298629"/>
                    <a:pt x="4756802" y="1298676"/>
                  </a:cubicBezTo>
                  <a:cubicBezTo>
                    <a:pt x="4420210" y="1298676"/>
                    <a:pt x="4462891" y="1315551"/>
                    <a:pt x="4462067" y="1263586"/>
                  </a:cubicBezTo>
                  <a:cubicBezTo>
                    <a:pt x="4461878" y="1251019"/>
                    <a:pt x="4456322" y="890421"/>
                    <a:pt x="4456016" y="870440"/>
                  </a:cubicBezTo>
                  <a:cubicBezTo>
                    <a:pt x="4903133" y="869499"/>
                    <a:pt x="4827142" y="855119"/>
                    <a:pt x="4828531" y="942762"/>
                  </a:cubicBezTo>
                  <a:close/>
                  <a:moveTo>
                    <a:pt x="4474590" y="424529"/>
                  </a:moveTo>
                  <a:cubicBezTo>
                    <a:pt x="4875072" y="424529"/>
                    <a:pt x="4821328" y="407867"/>
                    <a:pt x="4822481" y="459996"/>
                  </a:cubicBezTo>
                  <a:cubicBezTo>
                    <a:pt x="4833122" y="927935"/>
                    <a:pt x="4841973" y="851048"/>
                    <a:pt x="4756802" y="851048"/>
                  </a:cubicBezTo>
                  <a:cubicBezTo>
                    <a:pt x="4616073" y="851048"/>
                    <a:pt x="4615931" y="848577"/>
                    <a:pt x="4474590" y="848577"/>
                  </a:cubicBezTo>
                  <a:cubicBezTo>
                    <a:pt x="4449425" y="848577"/>
                    <a:pt x="4455852" y="860862"/>
                    <a:pt x="4454769" y="781785"/>
                  </a:cubicBezTo>
                  <a:cubicBezTo>
                    <a:pt x="4449190" y="369529"/>
                    <a:pt x="4438455" y="424529"/>
                    <a:pt x="4474590" y="424529"/>
                  </a:cubicBezTo>
                  <a:close/>
                  <a:moveTo>
                    <a:pt x="4443634" y="1321529"/>
                  </a:moveTo>
                  <a:cubicBezTo>
                    <a:pt x="4445258" y="1439578"/>
                    <a:pt x="4445282" y="1549414"/>
                    <a:pt x="4450178" y="1749459"/>
                  </a:cubicBezTo>
                  <a:cubicBezTo>
                    <a:pt x="4056829" y="1750165"/>
                    <a:pt x="4077781" y="1754801"/>
                    <a:pt x="4077545" y="1746023"/>
                  </a:cubicBezTo>
                  <a:cubicBezTo>
                    <a:pt x="4076651" y="1708062"/>
                    <a:pt x="4069495" y="1324588"/>
                    <a:pt x="4069471" y="1322870"/>
                  </a:cubicBezTo>
                  <a:cubicBezTo>
                    <a:pt x="4266699" y="1324541"/>
                    <a:pt x="4324045" y="1321788"/>
                    <a:pt x="4443634" y="1321529"/>
                  </a:cubicBezTo>
                  <a:close/>
                  <a:moveTo>
                    <a:pt x="4443328" y="1299665"/>
                  </a:moveTo>
                  <a:cubicBezTo>
                    <a:pt x="4012054" y="1300583"/>
                    <a:pt x="4069353" y="1316963"/>
                    <a:pt x="4068506" y="1263586"/>
                  </a:cubicBezTo>
                  <a:cubicBezTo>
                    <a:pt x="4065987" y="1102821"/>
                    <a:pt x="4066669" y="1102727"/>
                    <a:pt x="4064151" y="942386"/>
                  </a:cubicBezTo>
                  <a:cubicBezTo>
                    <a:pt x="4062738" y="852907"/>
                    <a:pt x="3989596" y="873029"/>
                    <a:pt x="4436713" y="870534"/>
                  </a:cubicBezTo>
                  <a:cubicBezTo>
                    <a:pt x="4436736" y="872323"/>
                    <a:pt x="4442739" y="1258809"/>
                    <a:pt x="4443328" y="1299665"/>
                  </a:cubicBezTo>
                  <a:close/>
                  <a:moveTo>
                    <a:pt x="4429438" y="424412"/>
                  </a:moveTo>
                  <a:cubicBezTo>
                    <a:pt x="4434194" y="664277"/>
                    <a:pt x="4433817" y="671949"/>
                    <a:pt x="4436407" y="848671"/>
                  </a:cubicBezTo>
                  <a:cubicBezTo>
                    <a:pt x="4003815" y="850954"/>
                    <a:pt x="4063303" y="879407"/>
                    <a:pt x="4061067" y="781691"/>
                  </a:cubicBezTo>
                  <a:cubicBezTo>
                    <a:pt x="4057559" y="628692"/>
                    <a:pt x="4056665" y="540955"/>
                    <a:pt x="4056335" y="460773"/>
                  </a:cubicBezTo>
                  <a:cubicBezTo>
                    <a:pt x="4056100" y="406149"/>
                    <a:pt x="4001155" y="422294"/>
                    <a:pt x="4429438" y="424412"/>
                  </a:cubicBezTo>
                  <a:close/>
                  <a:moveTo>
                    <a:pt x="4051132" y="1749906"/>
                  </a:moveTo>
                  <a:cubicBezTo>
                    <a:pt x="3820994" y="1744940"/>
                    <a:pt x="3682549" y="1753554"/>
                    <a:pt x="3682454" y="1745293"/>
                  </a:cubicBezTo>
                  <a:cubicBezTo>
                    <a:pt x="3677228" y="1244547"/>
                    <a:pt x="3646036" y="1319458"/>
                    <a:pt x="3768474" y="1321105"/>
                  </a:cubicBezTo>
                  <a:cubicBezTo>
                    <a:pt x="3884626" y="1322658"/>
                    <a:pt x="3915324" y="1321411"/>
                    <a:pt x="4050214" y="1322658"/>
                  </a:cubicBezTo>
                  <a:cubicBezTo>
                    <a:pt x="4058383" y="1805354"/>
                    <a:pt x="4062667" y="1750118"/>
                    <a:pt x="4051132" y="1749906"/>
                  </a:cubicBezTo>
                  <a:close/>
                  <a:moveTo>
                    <a:pt x="4044870" y="942762"/>
                  </a:moveTo>
                  <a:cubicBezTo>
                    <a:pt x="4047389" y="1103174"/>
                    <a:pt x="4046707" y="1103010"/>
                    <a:pt x="4049225" y="1263963"/>
                  </a:cubicBezTo>
                  <a:cubicBezTo>
                    <a:pt x="4050073" y="1317222"/>
                    <a:pt x="4108172" y="1299947"/>
                    <a:pt x="3676287" y="1298394"/>
                  </a:cubicBezTo>
                  <a:cubicBezTo>
                    <a:pt x="3672826" y="1070673"/>
                    <a:pt x="3676099" y="1073026"/>
                    <a:pt x="3671955" y="873994"/>
                  </a:cubicBezTo>
                  <a:cubicBezTo>
                    <a:pt x="4101675" y="871429"/>
                    <a:pt x="4043340" y="843940"/>
                    <a:pt x="4044870" y="942762"/>
                  </a:cubicBezTo>
                  <a:close/>
                  <a:moveTo>
                    <a:pt x="4036819" y="423729"/>
                  </a:moveTo>
                  <a:cubicBezTo>
                    <a:pt x="4038303" y="665995"/>
                    <a:pt x="4040186" y="700332"/>
                    <a:pt x="4043246" y="850389"/>
                  </a:cubicBezTo>
                  <a:cubicBezTo>
                    <a:pt x="3955814" y="848530"/>
                    <a:pt x="3862238" y="848506"/>
                    <a:pt x="3768380" y="850648"/>
                  </a:cubicBezTo>
                  <a:cubicBezTo>
                    <a:pt x="3641752" y="853542"/>
                    <a:pt x="3674804" y="922970"/>
                    <a:pt x="3662727" y="460538"/>
                  </a:cubicBezTo>
                  <a:cubicBezTo>
                    <a:pt x="3661032" y="396217"/>
                    <a:pt x="3614232" y="432484"/>
                    <a:pt x="4036819" y="423729"/>
                  </a:cubicBezTo>
                  <a:close/>
                  <a:moveTo>
                    <a:pt x="3627345" y="1749035"/>
                  </a:moveTo>
                  <a:cubicBezTo>
                    <a:pt x="3350854" y="1749082"/>
                    <a:pt x="3325853" y="1749035"/>
                    <a:pt x="3290707" y="1749200"/>
                  </a:cubicBezTo>
                  <a:cubicBezTo>
                    <a:pt x="3284162" y="1517808"/>
                    <a:pt x="3287128" y="1429835"/>
                    <a:pt x="3286069" y="1322329"/>
                  </a:cubicBezTo>
                  <a:cubicBezTo>
                    <a:pt x="3489582" y="1321717"/>
                    <a:pt x="3541396" y="1319928"/>
                    <a:pt x="3657313" y="1320187"/>
                  </a:cubicBezTo>
                  <a:cubicBezTo>
                    <a:pt x="3664705" y="1825758"/>
                    <a:pt x="3678994" y="1749035"/>
                    <a:pt x="3627345" y="1749035"/>
                  </a:cubicBezTo>
                  <a:close/>
                  <a:moveTo>
                    <a:pt x="3653923" y="942715"/>
                  </a:moveTo>
                  <a:cubicBezTo>
                    <a:pt x="3660349" y="1354148"/>
                    <a:pt x="3664045" y="1298300"/>
                    <a:pt x="3627368" y="1298300"/>
                  </a:cubicBezTo>
                  <a:cubicBezTo>
                    <a:pt x="3233478" y="1298300"/>
                    <a:pt x="3286163" y="1317363"/>
                    <a:pt x="3285339" y="1263586"/>
                  </a:cubicBezTo>
                  <a:cubicBezTo>
                    <a:pt x="3278112" y="802119"/>
                    <a:pt x="3255913" y="872229"/>
                    <a:pt x="3344922" y="872229"/>
                  </a:cubicBezTo>
                  <a:cubicBezTo>
                    <a:pt x="3485980" y="872229"/>
                    <a:pt x="3486027" y="874135"/>
                    <a:pt x="3627368" y="874135"/>
                  </a:cubicBezTo>
                  <a:cubicBezTo>
                    <a:pt x="3659078" y="874112"/>
                    <a:pt x="3652581" y="860320"/>
                    <a:pt x="3653923" y="942715"/>
                  </a:cubicBezTo>
                  <a:close/>
                  <a:moveTo>
                    <a:pt x="3344898" y="422364"/>
                  </a:moveTo>
                  <a:cubicBezTo>
                    <a:pt x="3356151" y="422364"/>
                    <a:pt x="3625085" y="422529"/>
                    <a:pt x="3642458" y="422553"/>
                  </a:cubicBezTo>
                  <a:cubicBezTo>
                    <a:pt x="3643918" y="483201"/>
                    <a:pt x="3638150" y="245078"/>
                    <a:pt x="3652157" y="852248"/>
                  </a:cubicBezTo>
                  <a:cubicBezTo>
                    <a:pt x="3495067" y="852695"/>
                    <a:pt x="3429999" y="849259"/>
                    <a:pt x="3277665" y="850648"/>
                  </a:cubicBezTo>
                  <a:cubicBezTo>
                    <a:pt x="3271780" y="344747"/>
                    <a:pt x="3244425" y="422364"/>
                    <a:pt x="3344898" y="422364"/>
                  </a:cubicBezTo>
                  <a:close/>
                  <a:moveTo>
                    <a:pt x="3266789" y="1322399"/>
                  </a:moveTo>
                  <a:cubicBezTo>
                    <a:pt x="3268201" y="1472009"/>
                    <a:pt x="3264152" y="1439084"/>
                    <a:pt x="3271403" y="1749294"/>
                  </a:cubicBezTo>
                  <a:cubicBezTo>
                    <a:pt x="2836622" y="1752024"/>
                    <a:pt x="2945782" y="1751318"/>
                    <a:pt x="2900512" y="1751742"/>
                  </a:cubicBezTo>
                  <a:cubicBezTo>
                    <a:pt x="2899123" y="1574714"/>
                    <a:pt x="2896134" y="1455041"/>
                    <a:pt x="2893897" y="1321246"/>
                  </a:cubicBezTo>
                  <a:cubicBezTo>
                    <a:pt x="3076365" y="1324706"/>
                    <a:pt x="3122576" y="1323035"/>
                    <a:pt x="3266789" y="1322399"/>
                  </a:cubicBezTo>
                  <a:close/>
                  <a:moveTo>
                    <a:pt x="3259679" y="942762"/>
                  </a:moveTo>
                  <a:cubicBezTo>
                    <a:pt x="3266247" y="1362291"/>
                    <a:pt x="3287552" y="1300230"/>
                    <a:pt x="3203628" y="1300912"/>
                  </a:cubicBezTo>
                  <a:cubicBezTo>
                    <a:pt x="2843919" y="1303831"/>
                    <a:pt x="2893685" y="1307761"/>
                    <a:pt x="2892979" y="1263586"/>
                  </a:cubicBezTo>
                  <a:cubicBezTo>
                    <a:pt x="2886858" y="882513"/>
                    <a:pt x="2887282" y="906542"/>
                    <a:pt x="2886599" y="873406"/>
                  </a:cubicBezTo>
                  <a:cubicBezTo>
                    <a:pt x="3324559" y="879736"/>
                    <a:pt x="3258102" y="841634"/>
                    <a:pt x="3259679" y="942762"/>
                  </a:cubicBezTo>
                  <a:close/>
                  <a:moveTo>
                    <a:pt x="2921440" y="424506"/>
                  </a:moveTo>
                  <a:cubicBezTo>
                    <a:pt x="3303631" y="421164"/>
                    <a:pt x="3250734" y="412127"/>
                    <a:pt x="3252146" y="461197"/>
                  </a:cubicBezTo>
                  <a:cubicBezTo>
                    <a:pt x="3265376" y="913179"/>
                    <a:pt x="3267213" y="850483"/>
                    <a:pt x="3203557" y="851848"/>
                  </a:cubicBezTo>
                  <a:cubicBezTo>
                    <a:pt x="3107486" y="853919"/>
                    <a:pt x="3016664" y="853801"/>
                    <a:pt x="2921487" y="852130"/>
                  </a:cubicBezTo>
                  <a:cubicBezTo>
                    <a:pt x="2876830" y="851354"/>
                    <a:pt x="2886694" y="865616"/>
                    <a:pt x="2884410" y="781644"/>
                  </a:cubicBezTo>
                  <a:cubicBezTo>
                    <a:pt x="2873205" y="369341"/>
                    <a:pt x="2867978" y="425000"/>
                    <a:pt x="2921440" y="424506"/>
                  </a:cubicBezTo>
                  <a:close/>
                  <a:moveTo>
                    <a:pt x="2881161" y="1744493"/>
                  </a:moveTo>
                  <a:cubicBezTo>
                    <a:pt x="2881279" y="1757743"/>
                    <a:pt x="2910588" y="1750683"/>
                    <a:pt x="2507493" y="1750447"/>
                  </a:cubicBezTo>
                  <a:cubicBezTo>
                    <a:pt x="2507116" y="1672666"/>
                    <a:pt x="2502502" y="1323341"/>
                    <a:pt x="2502455" y="1320658"/>
                  </a:cubicBezTo>
                  <a:cubicBezTo>
                    <a:pt x="2699871" y="1320658"/>
                    <a:pt x="2791705" y="1319693"/>
                    <a:pt x="2874617" y="1320964"/>
                  </a:cubicBezTo>
                  <a:cubicBezTo>
                    <a:pt x="2876971" y="1462313"/>
                    <a:pt x="2879984" y="1582763"/>
                    <a:pt x="2881161" y="1744493"/>
                  </a:cubicBezTo>
                  <a:close/>
                  <a:moveTo>
                    <a:pt x="2874264" y="1299077"/>
                  </a:moveTo>
                  <a:cubicBezTo>
                    <a:pt x="2449276" y="1292628"/>
                    <a:pt x="2502502" y="1320070"/>
                    <a:pt x="2501608" y="1263539"/>
                  </a:cubicBezTo>
                  <a:cubicBezTo>
                    <a:pt x="2496240" y="923346"/>
                    <a:pt x="2496146" y="913532"/>
                    <a:pt x="2495205" y="870370"/>
                  </a:cubicBezTo>
                  <a:cubicBezTo>
                    <a:pt x="2497841" y="870370"/>
                    <a:pt x="2865483" y="873147"/>
                    <a:pt x="2867319" y="873170"/>
                  </a:cubicBezTo>
                  <a:cubicBezTo>
                    <a:pt x="2868284" y="920263"/>
                    <a:pt x="2868402" y="934101"/>
                    <a:pt x="2874264" y="1299077"/>
                  </a:cubicBezTo>
                  <a:close/>
                  <a:moveTo>
                    <a:pt x="2497794" y="425471"/>
                  </a:moveTo>
                  <a:cubicBezTo>
                    <a:pt x="2916073" y="425471"/>
                    <a:pt x="2859339" y="411115"/>
                    <a:pt x="2859763" y="460938"/>
                  </a:cubicBezTo>
                  <a:cubicBezTo>
                    <a:pt x="2863105" y="920993"/>
                    <a:pt x="2896699" y="850907"/>
                    <a:pt x="2780193" y="850907"/>
                  </a:cubicBezTo>
                  <a:cubicBezTo>
                    <a:pt x="2641701" y="850907"/>
                    <a:pt x="2638146" y="848530"/>
                    <a:pt x="2497770" y="848530"/>
                  </a:cubicBezTo>
                  <a:cubicBezTo>
                    <a:pt x="2493509" y="848506"/>
                    <a:pt x="2475430" y="425471"/>
                    <a:pt x="2497794" y="425471"/>
                  </a:cubicBezTo>
                  <a:close/>
                  <a:moveTo>
                    <a:pt x="2488142" y="1745434"/>
                  </a:moveTo>
                  <a:cubicBezTo>
                    <a:pt x="2488189" y="1752919"/>
                    <a:pt x="2188181" y="1752377"/>
                    <a:pt x="2116239" y="1751389"/>
                  </a:cubicBezTo>
                  <a:cubicBezTo>
                    <a:pt x="2108918" y="1331178"/>
                    <a:pt x="2110119" y="1444709"/>
                    <a:pt x="2107812" y="1322564"/>
                  </a:cubicBezTo>
                  <a:cubicBezTo>
                    <a:pt x="2281781" y="1325271"/>
                    <a:pt x="2344023" y="1320846"/>
                    <a:pt x="2483199" y="1320658"/>
                  </a:cubicBezTo>
                  <a:cubicBezTo>
                    <a:pt x="2483199" y="1322352"/>
                    <a:pt x="2487907" y="1685986"/>
                    <a:pt x="2488142" y="1745434"/>
                  </a:cubicBezTo>
                  <a:close/>
                  <a:moveTo>
                    <a:pt x="2482869" y="1298794"/>
                  </a:moveTo>
                  <a:cubicBezTo>
                    <a:pt x="2053337" y="1299430"/>
                    <a:pt x="2107647" y="1318493"/>
                    <a:pt x="2106799" y="1263586"/>
                  </a:cubicBezTo>
                  <a:cubicBezTo>
                    <a:pt x="2104704" y="1128827"/>
                    <a:pt x="2104633" y="1100421"/>
                    <a:pt x="2102138" y="942386"/>
                  </a:cubicBezTo>
                  <a:cubicBezTo>
                    <a:pt x="2100726" y="849377"/>
                    <a:pt x="2035540" y="870534"/>
                    <a:pt x="2475924" y="870370"/>
                  </a:cubicBezTo>
                  <a:cubicBezTo>
                    <a:pt x="2477101" y="923770"/>
                    <a:pt x="2482845" y="1297029"/>
                    <a:pt x="2482869" y="1298794"/>
                  </a:cubicBezTo>
                  <a:close/>
                  <a:moveTo>
                    <a:pt x="2468156" y="425400"/>
                  </a:moveTo>
                  <a:cubicBezTo>
                    <a:pt x="2469521" y="713676"/>
                    <a:pt x="2472605" y="737258"/>
                    <a:pt x="2475383" y="848530"/>
                  </a:cubicBezTo>
                  <a:cubicBezTo>
                    <a:pt x="2204966" y="848647"/>
                    <a:pt x="2151480" y="848906"/>
                    <a:pt x="2100702" y="850153"/>
                  </a:cubicBezTo>
                  <a:cubicBezTo>
                    <a:pt x="2095546" y="512808"/>
                    <a:pt x="2096771" y="581788"/>
                    <a:pt x="2093122" y="422600"/>
                  </a:cubicBezTo>
                  <a:cubicBezTo>
                    <a:pt x="2276460" y="417657"/>
                    <a:pt x="2348237" y="424788"/>
                    <a:pt x="2468156" y="425400"/>
                  </a:cubicBezTo>
                  <a:close/>
                  <a:moveTo>
                    <a:pt x="2090862" y="1424563"/>
                  </a:moveTo>
                  <a:cubicBezTo>
                    <a:pt x="2100726" y="1802294"/>
                    <a:pt x="2104445" y="1751224"/>
                    <a:pt x="2074477" y="1750706"/>
                  </a:cubicBezTo>
                  <a:cubicBezTo>
                    <a:pt x="1724444" y="1744140"/>
                    <a:pt x="1723455" y="1756449"/>
                    <a:pt x="1723267" y="1745246"/>
                  </a:cubicBezTo>
                  <a:cubicBezTo>
                    <a:pt x="1714933" y="1246335"/>
                    <a:pt x="1686260" y="1321340"/>
                    <a:pt x="1792054" y="1320917"/>
                  </a:cubicBezTo>
                  <a:cubicBezTo>
                    <a:pt x="1921695" y="1320399"/>
                    <a:pt x="1982408" y="1320234"/>
                    <a:pt x="2074124" y="1321952"/>
                  </a:cubicBezTo>
                  <a:cubicBezTo>
                    <a:pt x="2093569" y="1322329"/>
                    <a:pt x="2087778" y="1306231"/>
                    <a:pt x="2090862" y="1424563"/>
                  </a:cubicBezTo>
                  <a:close/>
                  <a:moveTo>
                    <a:pt x="2082858" y="942762"/>
                  </a:moveTo>
                  <a:cubicBezTo>
                    <a:pt x="2089120" y="1343133"/>
                    <a:pt x="2093051" y="1300418"/>
                    <a:pt x="2074477" y="1300065"/>
                  </a:cubicBezTo>
                  <a:cubicBezTo>
                    <a:pt x="1662507" y="1292322"/>
                    <a:pt x="1713709" y="1319693"/>
                    <a:pt x="1712838" y="1263633"/>
                  </a:cubicBezTo>
                  <a:cubicBezTo>
                    <a:pt x="1710343" y="1104351"/>
                    <a:pt x="1714157" y="1104822"/>
                    <a:pt x="1711614" y="942339"/>
                  </a:cubicBezTo>
                  <a:cubicBezTo>
                    <a:pt x="1710013" y="841022"/>
                    <a:pt x="1653538" y="884255"/>
                    <a:pt x="2074548" y="872747"/>
                  </a:cubicBezTo>
                  <a:cubicBezTo>
                    <a:pt x="2084741" y="872464"/>
                    <a:pt x="2081634" y="862015"/>
                    <a:pt x="2082858" y="942762"/>
                  </a:cubicBezTo>
                  <a:close/>
                  <a:moveTo>
                    <a:pt x="2073842" y="423141"/>
                  </a:moveTo>
                  <a:cubicBezTo>
                    <a:pt x="2084600" y="898258"/>
                    <a:pt x="2083658" y="850601"/>
                    <a:pt x="2074054" y="850836"/>
                  </a:cubicBezTo>
                  <a:cubicBezTo>
                    <a:pt x="1981160" y="853519"/>
                    <a:pt x="1964870" y="852554"/>
                    <a:pt x="1791984" y="853025"/>
                  </a:cubicBezTo>
                  <a:cubicBezTo>
                    <a:pt x="1683577" y="853307"/>
                    <a:pt x="1714157" y="924452"/>
                    <a:pt x="1702080" y="460490"/>
                  </a:cubicBezTo>
                  <a:cubicBezTo>
                    <a:pt x="1700456" y="396170"/>
                    <a:pt x="1656222" y="435120"/>
                    <a:pt x="2073842" y="423141"/>
                  </a:cubicBezTo>
                  <a:close/>
                  <a:moveTo>
                    <a:pt x="1704010" y="1745670"/>
                  </a:moveTo>
                  <a:cubicBezTo>
                    <a:pt x="1704152" y="1754472"/>
                    <a:pt x="1330248" y="1748165"/>
                    <a:pt x="1330130" y="1744964"/>
                  </a:cubicBezTo>
                  <a:cubicBezTo>
                    <a:pt x="1312262" y="1250360"/>
                    <a:pt x="1318265" y="1320117"/>
                    <a:pt x="1368549" y="1320117"/>
                  </a:cubicBezTo>
                  <a:cubicBezTo>
                    <a:pt x="1503275" y="1320117"/>
                    <a:pt x="1506924" y="1321199"/>
                    <a:pt x="1650878" y="1321199"/>
                  </a:cubicBezTo>
                  <a:cubicBezTo>
                    <a:pt x="1707871" y="1321199"/>
                    <a:pt x="1695253" y="1252455"/>
                    <a:pt x="1704010" y="1745670"/>
                  </a:cubicBezTo>
                  <a:close/>
                  <a:moveTo>
                    <a:pt x="1692357" y="942715"/>
                  </a:moveTo>
                  <a:cubicBezTo>
                    <a:pt x="1698878" y="1357819"/>
                    <a:pt x="1704010" y="1299359"/>
                    <a:pt x="1650878" y="1299359"/>
                  </a:cubicBezTo>
                  <a:cubicBezTo>
                    <a:pt x="1271513" y="1299359"/>
                    <a:pt x="1323327" y="1307902"/>
                    <a:pt x="1322644" y="1263586"/>
                  </a:cubicBezTo>
                  <a:cubicBezTo>
                    <a:pt x="1315511" y="808285"/>
                    <a:pt x="1296419" y="873500"/>
                    <a:pt x="1368549" y="873500"/>
                  </a:cubicBezTo>
                  <a:cubicBezTo>
                    <a:pt x="1753541" y="873500"/>
                    <a:pt x="1691063" y="859591"/>
                    <a:pt x="1692357" y="942715"/>
                  </a:cubicBezTo>
                  <a:close/>
                  <a:moveTo>
                    <a:pt x="1368549" y="423423"/>
                  </a:moveTo>
                  <a:cubicBezTo>
                    <a:pt x="1657281" y="423494"/>
                    <a:pt x="1658058" y="423494"/>
                    <a:pt x="1681858" y="423541"/>
                  </a:cubicBezTo>
                  <a:cubicBezTo>
                    <a:pt x="1684118" y="517421"/>
                    <a:pt x="1690733" y="851401"/>
                    <a:pt x="1690780" y="853260"/>
                  </a:cubicBezTo>
                  <a:cubicBezTo>
                    <a:pt x="1569214" y="853378"/>
                    <a:pt x="1679669" y="853378"/>
                    <a:pt x="1314546" y="851542"/>
                  </a:cubicBezTo>
                  <a:cubicBezTo>
                    <a:pt x="1306565" y="345783"/>
                    <a:pt x="1290652" y="423423"/>
                    <a:pt x="1368549" y="423423"/>
                  </a:cubicBezTo>
                  <a:close/>
                  <a:moveTo>
                    <a:pt x="1304988" y="1424375"/>
                  </a:moveTo>
                  <a:cubicBezTo>
                    <a:pt x="1305553" y="1533552"/>
                    <a:pt x="1306918" y="1638023"/>
                    <a:pt x="1310803" y="1745811"/>
                  </a:cubicBezTo>
                  <a:cubicBezTo>
                    <a:pt x="1310897" y="1748329"/>
                    <a:pt x="937935" y="1763038"/>
                    <a:pt x="937935" y="1745905"/>
                  </a:cubicBezTo>
                  <a:cubicBezTo>
                    <a:pt x="937935" y="1285285"/>
                    <a:pt x="916112" y="1322046"/>
                    <a:pt x="945091" y="1322235"/>
                  </a:cubicBezTo>
                  <a:cubicBezTo>
                    <a:pt x="1376388" y="1325176"/>
                    <a:pt x="1304258" y="1283920"/>
                    <a:pt x="1304988" y="1424375"/>
                  </a:cubicBezTo>
                  <a:close/>
                  <a:moveTo>
                    <a:pt x="1296702" y="942809"/>
                  </a:moveTo>
                  <a:cubicBezTo>
                    <a:pt x="1303270" y="1363985"/>
                    <a:pt x="1327799" y="1297641"/>
                    <a:pt x="1227279" y="1299547"/>
                  </a:cubicBezTo>
                  <a:cubicBezTo>
                    <a:pt x="876092" y="1305690"/>
                    <a:pt x="929931" y="1308020"/>
                    <a:pt x="929248" y="1263633"/>
                  </a:cubicBezTo>
                  <a:cubicBezTo>
                    <a:pt x="922374" y="824477"/>
                    <a:pt x="918443" y="873029"/>
                    <a:pt x="945303" y="872605"/>
                  </a:cubicBezTo>
                  <a:cubicBezTo>
                    <a:pt x="1367537" y="865780"/>
                    <a:pt x="1295430" y="862297"/>
                    <a:pt x="1296702" y="942809"/>
                  </a:cubicBezTo>
                  <a:close/>
                  <a:moveTo>
                    <a:pt x="945209" y="422435"/>
                  </a:moveTo>
                  <a:cubicBezTo>
                    <a:pt x="1342348" y="420034"/>
                    <a:pt x="1287991" y="411279"/>
                    <a:pt x="1288956" y="464444"/>
                  </a:cubicBezTo>
                  <a:cubicBezTo>
                    <a:pt x="1290957" y="573645"/>
                    <a:pt x="1292135" y="653286"/>
                    <a:pt x="1295266" y="851401"/>
                  </a:cubicBezTo>
                  <a:cubicBezTo>
                    <a:pt x="1205197" y="850718"/>
                    <a:pt x="1133161" y="847894"/>
                    <a:pt x="924399" y="851071"/>
                  </a:cubicBezTo>
                  <a:cubicBezTo>
                    <a:pt x="918560" y="363740"/>
                    <a:pt x="902623" y="422670"/>
                    <a:pt x="945209" y="422435"/>
                  </a:cubicBezTo>
                  <a:close/>
                  <a:moveTo>
                    <a:pt x="918654" y="1745905"/>
                  </a:moveTo>
                  <a:cubicBezTo>
                    <a:pt x="918654" y="1756566"/>
                    <a:pt x="951188" y="1752001"/>
                    <a:pt x="545739" y="1751624"/>
                  </a:cubicBezTo>
                  <a:cubicBezTo>
                    <a:pt x="546304" y="1558028"/>
                    <a:pt x="541078" y="1432236"/>
                    <a:pt x="538959" y="1322446"/>
                  </a:cubicBezTo>
                  <a:cubicBezTo>
                    <a:pt x="656453" y="1322399"/>
                    <a:pt x="768321" y="1321246"/>
                    <a:pt x="911027" y="1322046"/>
                  </a:cubicBezTo>
                  <a:cubicBezTo>
                    <a:pt x="913287" y="1435483"/>
                    <a:pt x="918654" y="1540730"/>
                    <a:pt x="918654" y="1745905"/>
                  </a:cubicBezTo>
                  <a:close/>
                  <a:moveTo>
                    <a:pt x="909968" y="1264010"/>
                  </a:moveTo>
                  <a:cubicBezTo>
                    <a:pt x="910721" y="1311503"/>
                    <a:pt x="971646" y="1300371"/>
                    <a:pt x="538512" y="1300583"/>
                  </a:cubicBezTo>
                  <a:cubicBezTo>
                    <a:pt x="533828" y="1036030"/>
                    <a:pt x="532062" y="1004823"/>
                    <a:pt x="530696" y="873570"/>
                  </a:cubicBezTo>
                  <a:cubicBezTo>
                    <a:pt x="796876" y="873759"/>
                    <a:pt x="840733" y="874017"/>
                    <a:pt x="905377" y="873194"/>
                  </a:cubicBezTo>
                  <a:cubicBezTo>
                    <a:pt x="908673" y="1118472"/>
                    <a:pt x="908273" y="1155374"/>
                    <a:pt x="909968" y="1264010"/>
                  </a:cubicBezTo>
                  <a:close/>
                  <a:moveTo>
                    <a:pt x="896879" y="422670"/>
                  </a:moveTo>
                  <a:cubicBezTo>
                    <a:pt x="903753" y="638530"/>
                    <a:pt x="901634" y="573057"/>
                    <a:pt x="905095" y="851354"/>
                  </a:cubicBezTo>
                  <a:cubicBezTo>
                    <a:pt x="847725" y="852060"/>
                    <a:pt x="826091" y="851918"/>
                    <a:pt x="530508" y="851730"/>
                  </a:cubicBezTo>
                  <a:cubicBezTo>
                    <a:pt x="529425" y="717465"/>
                    <a:pt x="531756" y="753191"/>
                    <a:pt x="525023" y="425000"/>
                  </a:cubicBezTo>
                  <a:cubicBezTo>
                    <a:pt x="645365" y="424930"/>
                    <a:pt x="548964" y="424082"/>
                    <a:pt x="896879" y="422670"/>
                  </a:cubicBezTo>
                  <a:close/>
                  <a:moveTo>
                    <a:pt x="239610" y="422882"/>
                  </a:moveTo>
                  <a:cubicBezTo>
                    <a:pt x="378032" y="422882"/>
                    <a:pt x="377232" y="424812"/>
                    <a:pt x="505719" y="424953"/>
                  </a:cubicBezTo>
                  <a:cubicBezTo>
                    <a:pt x="512640" y="764017"/>
                    <a:pt x="510122" y="721113"/>
                    <a:pt x="511228" y="851683"/>
                  </a:cubicBezTo>
                  <a:cubicBezTo>
                    <a:pt x="246037" y="851495"/>
                    <a:pt x="204252" y="851330"/>
                    <a:pt x="139254" y="851824"/>
                  </a:cubicBezTo>
                  <a:cubicBezTo>
                    <a:pt x="134099" y="334298"/>
                    <a:pt x="97634" y="422882"/>
                    <a:pt x="239610" y="422882"/>
                  </a:cubicBezTo>
                  <a:close/>
                  <a:moveTo>
                    <a:pt x="239610" y="873359"/>
                  </a:moveTo>
                  <a:cubicBezTo>
                    <a:pt x="563372" y="873570"/>
                    <a:pt x="510898" y="850436"/>
                    <a:pt x="512334" y="942809"/>
                  </a:cubicBezTo>
                  <a:cubicBezTo>
                    <a:pt x="514877" y="1106210"/>
                    <a:pt x="516101" y="1103457"/>
                    <a:pt x="518620" y="1263963"/>
                  </a:cubicBezTo>
                  <a:cubicBezTo>
                    <a:pt x="519444" y="1316610"/>
                    <a:pt x="577802" y="1300136"/>
                    <a:pt x="145187" y="1299924"/>
                  </a:cubicBezTo>
                  <a:cubicBezTo>
                    <a:pt x="136571" y="794800"/>
                    <a:pt x="111994" y="873359"/>
                    <a:pt x="239610" y="873359"/>
                  </a:cubicBezTo>
                  <a:close/>
                  <a:moveTo>
                    <a:pt x="152343" y="1744776"/>
                  </a:moveTo>
                  <a:cubicBezTo>
                    <a:pt x="150766" y="1242805"/>
                    <a:pt x="108486" y="1321764"/>
                    <a:pt x="239610" y="1321835"/>
                  </a:cubicBezTo>
                  <a:cubicBezTo>
                    <a:pt x="362283" y="1321835"/>
                    <a:pt x="382034" y="1322446"/>
                    <a:pt x="519632" y="1322446"/>
                  </a:cubicBezTo>
                  <a:cubicBezTo>
                    <a:pt x="522104" y="1452240"/>
                    <a:pt x="526977" y="1552239"/>
                    <a:pt x="526388" y="1751624"/>
                  </a:cubicBezTo>
                  <a:cubicBezTo>
                    <a:pt x="524034" y="1751624"/>
                    <a:pt x="152367" y="1751624"/>
                    <a:pt x="152343" y="1744776"/>
                  </a:cubicBezTo>
                  <a:close/>
                  <a:moveTo>
                    <a:pt x="156628" y="2066306"/>
                  </a:moveTo>
                  <a:cubicBezTo>
                    <a:pt x="154980" y="1978733"/>
                    <a:pt x="152838" y="1859930"/>
                    <a:pt x="152461" y="1772146"/>
                  </a:cubicBezTo>
                  <a:cubicBezTo>
                    <a:pt x="367180" y="1771276"/>
                    <a:pt x="348771" y="1773464"/>
                    <a:pt x="526365" y="1773464"/>
                  </a:cubicBezTo>
                  <a:cubicBezTo>
                    <a:pt x="525800" y="2223541"/>
                    <a:pt x="543715" y="2198782"/>
                    <a:pt x="521774" y="2198782"/>
                  </a:cubicBezTo>
                  <a:cubicBezTo>
                    <a:pt x="82544" y="2198782"/>
                    <a:pt x="159735" y="2233284"/>
                    <a:pt x="156628" y="2066306"/>
                  </a:cubicBezTo>
                  <a:close/>
                  <a:moveTo>
                    <a:pt x="159382" y="2226859"/>
                  </a:moveTo>
                  <a:cubicBezTo>
                    <a:pt x="159241" y="2218363"/>
                    <a:pt x="532721" y="2217916"/>
                    <a:pt x="532862" y="2227236"/>
                  </a:cubicBezTo>
                  <a:cubicBezTo>
                    <a:pt x="540254" y="2698658"/>
                    <a:pt x="554614" y="2647611"/>
                    <a:pt x="521751" y="2647611"/>
                  </a:cubicBezTo>
                  <a:cubicBezTo>
                    <a:pt x="263552" y="2647564"/>
                    <a:pt x="217694" y="2647400"/>
                    <a:pt x="167104" y="2647870"/>
                  </a:cubicBezTo>
                  <a:cubicBezTo>
                    <a:pt x="165809" y="2596306"/>
                    <a:pt x="159594" y="2240180"/>
                    <a:pt x="159382" y="2226859"/>
                  </a:cubicBezTo>
                  <a:close/>
                  <a:moveTo>
                    <a:pt x="174919" y="3029437"/>
                  </a:moveTo>
                  <a:cubicBezTo>
                    <a:pt x="169599" y="2604072"/>
                    <a:pt x="146152" y="2669428"/>
                    <a:pt x="239610" y="2669428"/>
                  </a:cubicBezTo>
                  <a:cubicBezTo>
                    <a:pt x="259173" y="2669428"/>
                    <a:pt x="525470" y="2669475"/>
                    <a:pt x="542090" y="2669499"/>
                  </a:cubicBezTo>
                  <a:cubicBezTo>
                    <a:pt x="543432" y="2782418"/>
                    <a:pt x="542538" y="2726758"/>
                    <a:pt x="548117" y="3100771"/>
                  </a:cubicBezTo>
                  <a:cubicBezTo>
                    <a:pt x="107097" y="3101100"/>
                    <a:pt x="176002" y="3114868"/>
                    <a:pt x="174919" y="3029437"/>
                  </a:cubicBezTo>
                  <a:close/>
                  <a:moveTo>
                    <a:pt x="182264" y="3511003"/>
                  </a:moveTo>
                  <a:cubicBezTo>
                    <a:pt x="177815" y="3231553"/>
                    <a:pt x="176920" y="3177964"/>
                    <a:pt x="176120" y="3120046"/>
                  </a:cubicBezTo>
                  <a:cubicBezTo>
                    <a:pt x="323440" y="3118492"/>
                    <a:pt x="380104" y="3122752"/>
                    <a:pt x="548470" y="3122635"/>
                  </a:cubicBezTo>
                  <a:cubicBezTo>
                    <a:pt x="552637" y="3395754"/>
                    <a:pt x="548894" y="3364523"/>
                    <a:pt x="552613" y="3551389"/>
                  </a:cubicBezTo>
                  <a:cubicBezTo>
                    <a:pt x="118656" y="3552801"/>
                    <a:pt x="182947" y="3555130"/>
                    <a:pt x="182264" y="3511003"/>
                  </a:cubicBezTo>
                  <a:close/>
                  <a:moveTo>
                    <a:pt x="188973" y="3992663"/>
                  </a:moveTo>
                  <a:cubicBezTo>
                    <a:pt x="178239" y="3501072"/>
                    <a:pt x="167057" y="3570334"/>
                    <a:pt x="239634" y="3570334"/>
                  </a:cubicBezTo>
                  <a:cubicBezTo>
                    <a:pt x="378480" y="3570334"/>
                    <a:pt x="381069" y="3573276"/>
                    <a:pt x="521798" y="3573276"/>
                  </a:cubicBezTo>
                  <a:cubicBezTo>
                    <a:pt x="558451" y="3573276"/>
                    <a:pt x="557722" y="3505049"/>
                    <a:pt x="562359" y="3991863"/>
                  </a:cubicBezTo>
                  <a:cubicBezTo>
                    <a:pt x="562454" y="4002571"/>
                    <a:pt x="569751" y="3999794"/>
                    <a:pt x="521798" y="3999794"/>
                  </a:cubicBezTo>
                  <a:cubicBezTo>
                    <a:pt x="149824" y="3999794"/>
                    <a:pt x="189162" y="4001018"/>
                    <a:pt x="188973" y="3992663"/>
                  </a:cubicBezTo>
                  <a:close/>
                  <a:moveTo>
                    <a:pt x="189609" y="4020999"/>
                  </a:moveTo>
                  <a:cubicBezTo>
                    <a:pt x="247379" y="4020952"/>
                    <a:pt x="560853" y="4021705"/>
                    <a:pt x="562618" y="4021705"/>
                  </a:cubicBezTo>
                  <a:cubicBezTo>
                    <a:pt x="567609" y="4517391"/>
                    <a:pt x="591338" y="4449918"/>
                    <a:pt x="521774" y="4449918"/>
                  </a:cubicBezTo>
                  <a:cubicBezTo>
                    <a:pt x="241140" y="4449870"/>
                    <a:pt x="225556" y="4449894"/>
                    <a:pt x="194011" y="4449823"/>
                  </a:cubicBezTo>
                  <a:cubicBezTo>
                    <a:pt x="191798" y="4289741"/>
                    <a:pt x="195353" y="4283480"/>
                    <a:pt x="189609" y="4020999"/>
                  </a:cubicBezTo>
                  <a:close/>
                  <a:moveTo>
                    <a:pt x="203804" y="4900229"/>
                  </a:moveTo>
                  <a:cubicBezTo>
                    <a:pt x="195282" y="4481948"/>
                    <a:pt x="196059" y="4594867"/>
                    <a:pt x="194317" y="4471663"/>
                  </a:cubicBezTo>
                  <a:cubicBezTo>
                    <a:pt x="598777" y="4472699"/>
                    <a:pt x="569869" y="4469357"/>
                    <a:pt x="569940" y="4474793"/>
                  </a:cubicBezTo>
                  <a:cubicBezTo>
                    <a:pt x="577543" y="4961301"/>
                    <a:pt x="598377" y="4897499"/>
                    <a:pt x="521751" y="4897499"/>
                  </a:cubicBezTo>
                  <a:cubicBezTo>
                    <a:pt x="368475" y="4897523"/>
                    <a:pt x="366874" y="4900982"/>
                    <a:pt x="203804" y="4900229"/>
                  </a:cubicBezTo>
                  <a:close/>
                  <a:moveTo>
                    <a:pt x="204275" y="4922093"/>
                  </a:moveTo>
                  <a:cubicBezTo>
                    <a:pt x="332833" y="4922658"/>
                    <a:pt x="351760" y="4919975"/>
                    <a:pt x="576908" y="4919292"/>
                  </a:cubicBezTo>
                  <a:cubicBezTo>
                    <a:pt x="584912" y="5429852"/>
                    <a:pt x="603580" y="5347599"/>
                    <a:pt x="521774" y="5347599"/>
                  </a:cubicBezTo>
                  <a:cubicBezTo>
                    <a:pt x="380645" y="5347599"/>
                    <a:pt x="380504" y="5350259"/>
                    <a:pt x="239610" y="5350259"/>
                  </a:cubicBezTo>
                  <a:cubicBezTo>
                    <a:pt x="197071" y="5350259"/>
                    <a:pt x="214539" y="5405235"/>
                    <a:pt x="204275" y="4922093"/>
                  </a:cubicBezTo>
                  <a:close/>
                  <a:moveTo>
                    <a:pt x="214021" y="5759243"/>
                  </a:moveTo>
                  <a:cubicBezTo>
                    <a:pt x="207006" y="5309708"/>
                    <a:pt x="206935" y="5372099"/>
                    <a:pt x="239610" y="5372099"/>
                  </a:cubicBezTo>
                  <a:cubicBezTo>
                    <a:pt x="643011" y="5372099"/>
                    <a:pt x="584559" y="5343363"/>
                    <a:pt x="586089" y="5438372"/>
                  </a:cubicBezTo>
                  <a:cubicBezTo>
                    <a:pt x="588537" y="5595089"/>
                    <a:pt x="585547" y="5599278"/>
                    <a:pt x="588066" y="5759573"/>
                  </a:cubicBezTo>
                  <a:cubicBezTo>
                    <a:pt x="588796" y="5805630"/>
                    <a:pt x="601979" y="5795863"/>
                    <a:pt x="521798" y="5795863"/>
                  </a:cubicBezTo>
                  <a:cubicBezTo>
                    <a:pt x="165197" y="5795863"/>
                    <a:pt x="214798" y="5809702"/>
                    <a:pt x="214021" y="5759243"/>
                  </a:cubicBezTo>
                  <a:close/>
                  <a:moveTo>
                    <a:pt x="222567" y="6240997"/>
                  </a:moveTo>
                  <a:cubicBezTo>
                    <a:pt x="210796" y="5750512"/>
                    <a:pt x="207265" y="5818292"/>
                    <a:pt x="239610" y="5818292"/>
                  </a:cubicBezTo>
                  <a:cubicBezTo>
                    <a:pt x="661303" y="5818292"/>
                    <a:pt x="588631" y="5790474"/>
                    <a:pt x="590279" y="5920173"/>
                  </a:cubicBezTo>
                  <a:cubicBezTo>
                    <a:pt x="591574" y="6023043"/>
                    <a:pt x="593175" y="6139233"/>
                    <a:pt x="595858" y="6241609"/>
                  </a:cubicBezTo>
                  <a:cubicBezTo>
                    <a:pt x="596023" y="6248199"/>
                    <a:pt x="607111" y="6246269"/>
                    <a:pt x="521798" y="6246269"/>
                  </a:cubicBezTo>
                  <a:cubicBezTo>
                    <a:pt x="197966" y="6246269"/>
                    <a:pt x="222990" y="6259331"/>
                    <a:pt x="222567" y="6240997"/>
                  </a:cubicBezTo>
                  <a:close/>
                  <a:moveTo>
                    <a:pt x="231677" y="6698299"/>
                  </a:moveTo>
                  <a:cubicBezTo>
                    <a:pt x="223838" y="6222428"/>
                    <a:pt x="214280" y="6272016"/>
                    <a:pt x="239610" y="6272016"/>
                  </a:cubicBezTo>
                  <a:cubicBezTo>
                    <a:pt x="667518" y="6272016"/>
                    <a:pt x="596329" y="6222122"/>
                    <a:pt x="599154" y="6402021"/>
                  </a:cubicBezTo>
                  <a:cubicBezTo>
                    <a:pt x="601649" y="6561680"/>
                    <a:pt x="603415" y="6559068"/>
                    <a:pt x="605816" y="6698628"/>
                  </a:cubicBezTo>
                  <a:cubicBezTo>
                    <a:pt x="560099" y="6698440"/>
                    <a:pt x="253688" y="6698299"/>
                    <a:pt x="231677" y="6698299"/>
                  </a:cubicBezTo>
                  <a:close/>
                  <a:moveTo>
                    <a:pt x="239610" y="6720139"/>
                  </a:moveTo>
                  <a:cubicBezTo>
                    <a:pt x="571258" y="6720351"/>
                    <a:pt x="566691" y="6720327"/>
                    <a:pt x="606193" y="6720515"/>
                  </a:cubicBezTo>
                  <a:cubicBezTo>
                    <a:pt x="609442" y="6947436"/>
                    <a:pt x="608406" y="6937175"/>
                    <a:pt x="612102" y="7146233"/>
                  </a:cubicBezTo>
                  <a:cubicBezTo>
                    <a:pt x="517796" y="7145127"/>
                    <a:pt x="380951" y="7146351"/>
                    <a:pt x="239328" y="7146351"/>
                  </a:cubicBezTo>
                  <a:cubicBezTo>
                    <a:pt x="237162" y="6687026"/>
                    <a:pt x="222402" y="6720139"/>
                    <a:pt x="239610" y="6720139"/>
                  </a:cubicBezTo>
                  <a:close/>
                  <a:moveTo>
                    <a:pt x="239610" y="7168168"/>
                  </a:moveTo>
                  <a:cubicBezTo>
                    <a:pt x="670625" y="7168168"/>
                    <a:pt x="612219" y="7153553"/>
                    <a:pt x="613185" y="7205305"/>
                  </a:cubicBezTo>
                  <a:cubicBezTo>
                    <a:pt x="622013" y="7673927"/>
                    <a:pt x="638868" y="7597534"/>
                    <a:pt x="521774" y="7597534"/>
                  </a:cubicBezTo>
                  <a:cubicBezTo>
                    <a:pt x="385942" y="7597534"/>
                    <a:pt x="381658" y="7594733"/>
                    <a:pt x="246061" y="7594639"/>
                  </a:cubicBezTo>
                  <a:cubicBezTo>
                    <a:pt x="235302" y="7135784"/>
                    <a:pt x="241282" y="7168168"/>
                    <a:pt x="239610" y="7168168"/>
                  </a:cubicBezTo>
                  <a:close/>
                  <a:moveTo>
                    <a:pt x="250133" y="8008237"/>
                  </a:moveTo>
                  <a:cubicBezTo>
                    <a:pt x="247685" y="7851943"/>
                    <a:pt x="250345" y="7847095"/>
                    <a:pt x="247826" y="7686848"/>
                  </a:cubicBezTo>
                  <a:cubicBezTo>
                    <a:pt x="246343" y="7590427"/>
                    <a:pt x="183794" y="7617679"/>
                    <a:pt x="617069" y="7619586"/>
                  </a:cubicBezTo>
                  <a:cubicBezTo>
                    <a:pt x="619023" y="7840411"/>
                    <a:pt x="624649" y="7841376"/>
                    <a:pt x="627027" y="8045774"/>
                  </a:cubicBezTo>
                  <a:cubicBezTo>
                    <a:pt x="202227" y="8038149"/>
                    <a:pt x="251145" y="8072957"/>
                    <a:pt x="250133" y="8008237"/>
                  </a:cubicBezTo>
                  <a:close/>
                  <a:moveTo>
                    <a:pt x="257384" y="8489802"/>
                  </a:moveTo>
                  <a:cubicBezTo>
                    <a:pt x="254983" y="8374977"/>
                    <a:pt x="253523" y="8289382"/>
                    <a:pt x="252275" y="8168837"/>
                  </a:cubicBezTo>
                  <a:cubicBezTo>
                    <a:pt x="250957" y="8042056"/>
                    <a:pt x="224826" y="8071027"/>
                    <a:pt x="380857" y="8068085"/>
                  </a:cubicBezTo>
                  <a:cubicBezTo>
                    <a:pt x="482319" y="8066297"/>
                    <a:pt x="567680" y="8066555"/>
                    <a:pt x="627262" y="8067661"/>
                  </a:cubicBezTo>
                  <a:cubicBezTo>
                    <a:pt x="628322" y="8189854"/>
                    <a:pt x="624367" y="8249608"/>
                    <a:pt x="632112" y="8497357"/>
                  </a:cubicBezTo>
                  <a:cubicBezTo>
                    <a:pt x="223955" y="8497357"/>
                    <a:pt x="257478" y="8493921"/>
                    <a:pt x="257384" y="8489802"/>
                  </a:cubicBezTo>
                  <a:close/>
                  <a:moveTo>
                    <a:pt x="257949" y="8516231"/>
                  </a:moveTo>
                  <a:cubicBezTo>
                    <a:pt x="383517" y="8516491"/>
                    <a:pt x="344816" y="8519197"/>
                    <a:pt x="632794" y="8519197"/>
                  </a:cubicBezTo>
                  <a:cubicBezTo>
                    <a:pt x="639103" y="8724772"/>
                    <a:pt x="635502" y="8804648"/>
                    <a:pt x="637338" y="8944632"/>
                  </a:cubicBezTo>
                  <a:cubicBezTo>
                    <a:pt x="261315" y="8946162"/>
                    <a:pt x="387943" y="8946939"/>
                    <a:pt x="266353" y="8947245"/>
                  </a:cubicBezTo>
                  <a:cubicBezTo>
                    <a:pt x="266330" y="8944844"/>
                    <a:pt x="257996" y="8518043"/>
                    <a:pt x="257949" y="8516231"/>
                  </a:cubicBezTo>
                  <a:close/>
                  <a:moveTo>
                    <a:pt x="266753" y="8971791"/>
                  </a:moveTo>
                  <a:cubicBezTo>
                    <a:pt x="266706" y="8968755"/>
                    <a:pt x="234643" y="8968285"/>
                    <a:pt x="637644" y="8966496"/>
                  </a:cubicBezTo>
                  <a:cubicBezTo>
                    <a:pt x="640186" y="9131357"/>
                    <a:pt x="644282" y="9138463"/>
                    <a:pt x="647390" y="9397156"/>
                  </a:cubicBezTo>
                  <a:cubicBezTo>
                    <a:pt x="482202" y="9396568"/>
                    <a:pt x="392110" y="9397344"/>
                    <a:pt x="273204" y="9397439"/>
                  </a:cubicBezTo>
                  <a:cubicBezTo>
                    <a:pt x="270237" y="9258020"/>
                    <a:pt x="268990" y="9111470"/>
                    <a:pt x="266753" y="8971791"/>
                  </a:cubicBezTo>
                  <a:close/>
                  <a:moveTo>
                    <a:pt x="279371" y="9775334"/>
                  </a:moveTo>
                  <a:cubicBezTo>
                    <a:pt x="277606" y="9346627"/>
                    <a:pt x="240576" y="9419632"/>
                    <a:pt x="380716" y="9419067"/>
                  </a:cubicBezTo>
                  <a:cubicBezTo>
                    <a:pt x="476481" y="9418808"/>
                    <a:pt x="540136" y="9418714"/>
                    <a:pt x="647649" y="9419020"/>
                  </a:cubicBezTo>
                  <a:cubicBezTo>
                    <a:pt x="652781" y="9882088"/>
                    <a:pt x="647719" y="9318104"/>
                    <a:pt x="651604" y="9847162"/>
                  </a:cubicBezTo>
                  <a:cubicBezTo>
                    <a:pt x="205546" y="9849492"/>
                    <a:pt x="279724" y="9858223"/>
                    <a:pt x="279371" y="9775334"/>
                  </a:cubicBezTo>
                  <a:close/>
                  <a:moveTo>
                    <a:pt x="286363" y="10257182"/>
                  </a:moveTo>
                  <a:cubicBezTo>
                    <a:pt x="278995" y="9787079"/>
                    <a:pt x="250557" y="9864083"/>
                    <a:pt x="380457" y="9867473"/>
                  </a:cubicBezTo>
                  <a:cubicBezTo>
                    <a:pt x="460567" y="9869661"/>
                    <a:pt x="528178" y="9869661"/>
                    <a:pt x="651792" y="9869049"/>
                  </a:cubicBezTo>
                  <a:cubicBezTo>
                    <a:pt x="654076" y="10100465"/>
                    <a:pt x="659584" y="10086862"/>
                    <a:pt x="662033" y="10293968"/>
                  </a:cubicBezTo>
                  <a:cubicBezTo>
                    <a:pt x="231418" y="10288743"/>
                    <a:pt x="287352" y="10317667"/>
                    <a:pt x="286363" y="10257182"/>
                  </a:cubicBezTo>
                  <a:close/>
                  <a:moveTo>
                    <a:pt x="293143" y="10747103"/>
                  </a:moveTo>
                  <a:cubicBezTo>
                    <a:pt x="292743" y="10629242"/>
                    <a:pt x="292907" y="10655389"/>
                    <a:pt x="287375" y="10317973"/>
                  </a:cubicBezTo>
                  <a:cubicBezTo>
                    <a:pt x="401503" y="10317267"/>
                    <a:pt x="432742" y="10313077"/>
                    <a:pt x="662268" y="10315878"/>
                  </a:cubicBezTo>
                  <a:cubicBezTo>
                    <a:pt x="663304" y="10433504"/>
                    <a:pt x="664952" y="10698528"/>
                    <a:pt x="665587" y="10747127"/>
                  </a:cubicBezTo>
                  <a:lnTo>
                    <a:pt x="293143" y="10747103"/>
                  </a:lnTo>
                  <a:close/>
                  <a:moveTo>
                    <a:pt x="662927" y="8966379"/>
                  </a:moveTo>
                  <a:cubicBezTo>
                    <a:pt x="1060466" y="8964755"/>
                    <a:pt x="1029839" y="8969579"/>
                    <a:pt x="1029886" y="8972215"/>
                  </a:cubicBezTo>
                  <a:cubicBezTo>
                    <a:pt x="1037561" y="9462700"/>
                    <a:pt x="1080617" y="9394992"/>
                    <a:pt x="945091" y="9396638"/>
                  </a:cubicBezTo>
                  <a:cubicBezTo>
                    <a:pt x="853422" y="9397627"/>
                    <a:pt x="798171" y="9397604"/>
                    <a:pt x="666717" y="9397227"/>
                  </a:cubicBezTo>
                  <a:cubicBezTo>
                    <a:pt x="660997" y="8932559"/>
                    <a:pt x="649203" y="8966449"/>
                    <a:pt x="662927" y="8966379"/>
                  </a:cubicBezTo>
                  <a:close/>
                  <a:moveTo>
                    <a:pt x="670719" y="9775382"/>
                  </a:moveTo>
                  <a:cubicBezTo>
                    <a:pt x="670719" y="9345098"/>
                    <a:pt x="625567" y="9419303"/>
                    <a:pt x="803986" y="9419303"/>
                  </a:cubicBezTo>
                  <a:cubicBezTo>
                    <a:pt x="936993" y="9419303"/>
                    <a:pt x="931720" y="9418126"/>
                    <a:pt x="1039821" y="9417749"/>
                  </a:cubicBezTo>
                  <a:cubicBezTo>
                    <a:pt x="1039350" y="9685762"/>
                    <a:pt x="1043422" y="9725300"/>
                    <a:pt x="1046506" y="9846103"/>
                  </a:cubicBezTo>
                  <a:cubicBezTo>
                    <a:pt x="604239" y="9846574"/>
                    <a:pt x="670719" y="9871074"/>
                    <a:pt x="670719" y="9775382"/>
                  </a:cubicBezTo>
                  <a:close/>
                  <a:moveTo>
                    <a:pt x="680818" y="10257136"/>
                  </a:moveTo>
                  <a:cubicBezTo>
                    <a:pt x="673544" y="9791150"/>
                    <a:pt x="627639" y="9868626"/>
                    <a:pt x="803986" y="9868626"/>
                  </a:cubicBezTo>
                  <a:cubicBezTo>
                    <a:pt x="944620" y="9868626"/>
                    <a:pt x="925246" y="9868132"/>
                    <a:pt x="1047024" y="9867991"/>
                  </a:cubicBezTo>
                  <a:cubicBezTo>
                    <a:pt x="1051356" y="10060127"/>
                    <a:pt x="1047495" y="10084250"/>
                    <a:pt x="1050909" y="10294132"/>
                  </a:cubicBezTo>
                  <a:cubicBezTo>
                    <a:pt x="622319" y="10294579"/>
                    <a:pt x="681595" y="10307735"/>
                    <a:pt x="680818" y="10257136"/>
                  </a:cubicBezTo>
                  <a:close/>
                  <a:moveTo>
                    <a:pt x="684891" y="10747150"/>
                  </a:moveTo>
                  <a:cubicBezTo>
                    <a:pt x="684185" y="10693609"/>
                    <a:pt x="682537" y="10427809"/>
                    <a:pt x="681548" y="10316113"/>
                  </a:cubicBezTo>
                  <a:cubicBezTo>
                    <a:pt x="810789" y="10317596"/>
                    <a:pt x="953542" y="10316090"/>
                    <a:pt x="1051285" y="10315972"/>
                  </a:cubicBezTo>
                  <a:cubicBezTo>
                    <a:pt x="1057123" y="10674546"/>
                    <a:pt x="1056417" y="10639597"/>
                    <a:pt x="1058865" y="10743832"/>
                  </a:cubicBezTo>
                  <a:cubicBezTo>
                    <a:pt x="926588" y="10744279"/>
                    <a:pt x="984664" y="10747174"/>
                    <a:pt x="684891" y="10747150"/>
                  </a:cubicBezTo>
                  <a:close/>
                  <a:moveTo>
                    <a:pt x="1063738" y="9774982"/>
                  </a:moveTo>
                  <a:cubicBezTo>
                    <a:pt x="1050344" y="9361690"/>
                    <a:pt x="1056629" y="9417679"/>
                    <a:pt x="1086361" y="9417679"/>
                  </a:cubicBezTo>
                  <a:cubicBezTo>
                    <a:pt x="1486325" y="9417679"/>
                    <a:pt x="1431851" y="9408547"/>
                    <a:pt x="1432040" y="9454016"/>
                  </a:cubicBezTo>
                  <a:cubicBezTo>
                    <a:pt x="1433994" y="9915836"/>
                    <a:pt x="1461136" y="9844385"/>
                    <a:pt x="1368573" y="9844385"/>
                  </a:cubicBezTo>
                  <a:cubicBezTo>
                    <a:pt x="1014985" y="9844385"/>
                    <a:pt x="1066846" y="9871474"/>
                    <a:pt x="1063738" y="9774982"/>
                  </a:cubicBezTo>
                  <a:close/>
                  <a:moveTo>
                    <a:pt x="1069600" y="10257230"/>
                  </a:moveTo>
                  <a:cubicBezTo>
                    <a:pt x="1062703" y="9816120"/>
                    <a:pt x="1062891" y="9867967"/>
                    <a:pt x="1086361" y="9867967"/>
                  </a:cubicBezTo>
                  <a:cubicBezTo>
                    <a:pt x="1500285" y="9867967"/>
                    <a:pt x="1436724" y="9843208"/>
                    <a:pt x="1438184" y="9936311"/>
                  </a:cubicBezTo>
                  <a:cubicBezTo>
                    <a:pt x="1444752" y="10357864"/>
                    <a:pt x="1473966" y="10296132"/>
                    <a:pt x="1368549" y="10296132"/>
                  </a:cubicBezTo>
                  <a:cubicBezTo>
                    <a:pt x="1020870" y="10296132"/>
                    <a:pt x="1070354" y="10304581"/>
                    <a:pt x="1069600" y="10257230"/>
                  </a:cubicBezTo>
                  <a:close/>
                  <a:moveTo>
                    <a:pt x="1451461" y="10739737"/>
                  </a:moveTo>
                  <a:cubicBezTo>
                    <a:pt x="1451437" y="10752422"/>
                    <a:pt x="1483571" y="10743762"/>
                    <a:pt x="1086338" y="10743762"/>
                  </a:cubicBezTo>
                  <a:cubicBezTo>
                    <a:pt x="1073908" y="10743762"/>
                    <a:pt x="1078287" y="10791819"/>
                    <a:pt x="1070542" y="10315925"/>
                  </a:cubicBezTo>
                  <a:cubicBezTo>
                    <a:pt x="1238249" y="10315831"/>
                    <a:pt x="1199689" y="10318279"/>
                    <a:pt x="1447176" y="10317902"/>
                  </a:cubicBezTo>
                  <a:cubicBezTo>
                    <a:pt x="1447224" y="10320656"/>
                    <a:pt x="1451555" y="10661319"/>
                    <a:pt x="1451461" y="10739737"/>
                  </a:cubicBezTo>
                  <a:close/>
                  <a:moveTo>
                    <a:pt x="1455204" y="9775240"/>
                  </a:moveTo>
                  <a:cubicBezTo>
                    <a:pt x="1449978" y="9359736"/>
                    <a:pt x="1431216" y="9419656"/>
                    <a:pt x="1509843" y="9418597"/>
                  </a:cubicBezTo>
                  <a:cubicBezTo>
                    <a:pt x="1873648" y="9413678"/>
                    <a:pt x="1824423" y="9411748"/>
                    <a:pt x="1825483" y="9454275"/>
                  </a:cubicBezTo>
                  <a:cubicBezTo>
                    <a:pt x="1836429" y="9909529"/>
                    <a:pt x="1836170" y="9846268"/>
                    <a:pt x="1792125" y="9845774"/>
                  </a:cubicBezTo>
                  <a:cubicBezTo>
                    <a:pt x="1395645" y="9841490"/>
                    <a:pt x="1456334" y="9867002"/>
                    <a:pt x="1455204" y="9775240"/>
                  </a:cubicBezTo>
                  <a:close/>
                  <a:moveTo>
                    <a:pt x="1465586" y="10257136"/>
                  </a:moveTo>
                  <a:cubicBezTo>
                    <a:pt x="1458547" y="9807412"/>
                    <a:pt x="1432016" y="9866273"/>
                    <a:pt x="1509655" y="9866578"/>
                  </a:cubicBezTo>
                  <a:cubicBezTo>
                    <a:pt x="1890668" y="9868108"/>
                    <a:pt x="1830309" y="9849728"/>
                    <a:pt x="1831650" y="9936311"/>
                  </a:cubicBezTo>
                  <a:cubicBezTo>
                    <a:pt x="1834146" y="10095170"/>
                    <a:pt x="1835511" y="10105643"/>
                    <a:pt x="1837889" y="10257512"/>
                  </a:cubicBezTo>
                  <a:cubicBezTo>
                    <a:pt x="1838666" y="10308253"/>
                    <a:pt x="1873200" y="10295544"/>
                    <a:pt x="1650878" y="10295709"/>
                  </a:cubicBezTo>
                  <a:cubicBezTo>
                    <a:pt x="1431216" y="10295709"/>
                    <a:pt x="1466410" y="10308865"/>
                    <a:pt x="1465586" y="10257136"/>
                  </a:cubicBezTo>
                  <a:close/>
                  <a:moveTo>
                    <a:pt x="1791937" y="10745644"/>
                  </a:moveTo>
                  <a:cubicBezTo>
                    <a:pt x="1703681" y="10746350"/>
                    <a:pt x="1689438" y="10746232"/>
                    <a:pt x="1470718" y="10746162"/>
                  </a:cubicBezTo>
                  <a:cubicBezTo>
                    <a:pt x="1470835" y="10664544"/>
                    <a:pt x="1466527" y="10320750"/>
                    <a:pt x="1466480" y="10317902"/>
                  </a:cubicBezTo>
                  <a:cubicBezTo>
                    <a:pt x="1643086" y="10317549"/>
                    <a:pt x="1435147" y="10317714"/>
                    <a:pt x="1838666" y="10317431"/>
                  </a:cubicBezTo>
                  <a:cubicBezTo>
                    <a:pt x="1843539" y="10825709"/>
                    <a:pt x="1863125" y="10745056"/>
                    <a:pt x="1791937" y="10745644"/>
                  </a:cubicBezTo>
                  <a:close/>
                  <a:moveTo>
                    <a:pt x="1841514" y="9293134"/>
                  </a:moveTo>
                  <a:cubicBezTo>
                    <a:pt x="1839066" y="9136723"/>
                    <a:pt x="1839913" y="9139452"/>
                    <a:pt x="1837277" y="8971744"/>
                  </a:cubicBezTo>
                  <a:cubicBezTo>
                    <a:pt x="1837230" y="8967908"/>
                    <a:pt x="1805920" y="8967979"/>
                    <a:pt x="2210522" y="8967908"/>
                  </a:cubicBezTo>
                  <a:cubicBezTo>
                    <a:pt x="2210545" y="8969650"/>
                    <a:pt x="2211863" y="9036888"/>
                    <a:pt x="2215112" y="9395462"/>
                  </a:cubicBezTo>
                  <a:cubicBezTo>
                    <a:pt x="1769502" y="9395462"/>
                    <a:pt x="1843703" y="9432976"/>
                    <a:pt x="1841514" y="9293134"/>
                  </a:cubicBezTo>
                  <a:close/>
                  <a:moveTo>
                    <a:pt x="1933160" y="9419773"/>
                  </a:moveTo>
                  <a:cubicBezTo>
                    <a:pt x="2074383" y="9419773"/>
                    <a:pt x="2074830" y="9417302"/>
                    <a:pt x="2215277" y="9417302"/>
                  </a:cubicBezTo>
                  <a:cubicBezTo>
                    <a:pt x="2217372" y="9696564"/>
                    <a:pt x="2219655" y="9725277"/>
                    <a:pt x="2222174" y="9845020"/>
                  </a:cubicBezTo>
                  <a:cubicBezTo>
                    <a:pt x="2068168" y="9845020"/>
                    <a:pt x="2015412" y="9847374"/>
                    <a:pt x="1849801" y="9846292"/>
                  </a:cubicBezTo>
                  <a:cubicBezTo>
                    <a:pt x="1845657" y="9345969"/>
                    <a:pt x="1814677" y="9419773"/>
                    <a:pt x="1933160" y="9419773"/>
                  </a:cubicBezTo>
                  <a:close/>
                  <a:moveTo>
                    <a:pt x="1857169" y="10257136"/>
                  </a:moveTo>
                  <a:cubicBezTo>
                    <a:pt x="1849989" y="9796916"/>
                    <a:pt x="1824447" y="9868391"/>
                    <a:pt x="1933160" y="9868391"/>
                  </a:cubicBezTo>
                  <a:cubicBezTo>
                    <a:pt x="2280109" y="9868391"/>
                    <a:pt x="2222292" y="9837843"/>
                    <a:pt x="2223822" y="9936311"/>
                  </a:cubicBezTo>
                  <a:cubicBezTo>
                    <a:pt x="2229449" y="10292178"/>
                    <a:pt x="2229025" y="10266220"/>
                    <a:pt x="2229519" y="10296250"/>
                  </a:cubicBezTo>
                  <a:cubicBezTo>
                    <a:pt x="1797421" y="10296838"/>
                    <a:pt x="1857969" y="10307971"/>
                    <a:pt x="1857169" y="10257136"/>
                  </a:cubicBezTo>
                  <a:close/>
                  <a:moveTo>
                    <a:pt x="2215512" y="10745456"/>
                  </a:moveTo>
                  <a:cubicBezTo>
                    <a:pt x="1820586" y="10745456"/>
                    <a:pt x="1861759" y="10747174"/>
                    <a:pt x="1861665" y="10739714"/>
                  </a:cubicBezTo>
                  <a:cubicBezTo>
                    <a:pt x="1854791" y="10230894"/>
                    <a:pt x="1837277" y="10317455"/>
                    <a:pt x="1933183" y="10317384"/>
                  </a:cubicBezTo>
                  <a:cubicBezTo>
                    <a:pt x="2074783" y="10317384"/>
                    <a:pt x="2074242" y="10318137"/>
                    <a:pt x="2215512" y="10318137"/>
                  </a:cubicBezTo>
                  <a:cubicBezTo>
                    <a:pt x="2234957" y="10318137"/>
                    <a:pt x="2229331" y="10302769"/>
                    <a:pt x="2231968" y="10418419"/>
                  </a:cubicBezTo>
                  <a:cubicBezTo>
                    <a:pt x="2240631" y="10795585"/>
                    <a:pt x="2243220" y="10745456"/>
                    <a:pt x="2215512" y="10745456"/>
                  </a:cubicBezTo>
                  <a:close/>
                  <a:moveTo>
                    <a:pt x="2234863" y="9453922"/>
                  </a:moveTo>
                  <a:cubicBezTo>
                    <a:pt x="2234510" y="9397180"/>
                    <a:pt x="2181260" y="9422644"/>
                    <a:pt x="2606130" y="9416949"/>
                  </a:cubicBezTo>
                  <a:cubicBezTo>
                    <a:pt x="2610415" y="9679431"/>
                    <a:pt x="2610321" y="9685433"/>
                    <a:pt x="2613051" y="9775758"/>
                  </a:cubicBezTo>
                  <a:cubicBezTo>
                    <a:pt x="2616112" y="9876840"/>
                    <a:pt x="2675176" y="9846080"/>
                    <a:pt x="2241478" y="9845044"/>
                  </a:cubicBezTo>
                  <a:cubicBezTo>
                    <a:pt x="2239642" y="9757849"/>
                    <a:pt x="2236111" y="9655025"/>
                    <a:pt x="2234863" y="9453922"/>
                  </a:cubicBezTo>
                  <a:close/>
                  <a:moveTo>
                    <a:pt x="2241902" y="9866884"/>
                  </a:moveTo>
                  <a:cubicBezTo>
                    <a:pt x="2685652" y="9867991"/>
                    <a:pt x="2615429" y="9850834"/>
                    <a:pt x="2616747" y="9936241"/>
                  </a:cubicBezTo>
                  <a:cubicBezTo>
                    <a:pt x="2619243" y="10097241"/>
                    <a:pt x="2620655" y="10090699"/>
                    <a:pt x="2623362" y="10257488"/>
                  </a:cubicBezTo>
                  <a:cubicBezTo>
                    <a:pt x="2624139" y="10307076"/>
                    <a:pt x="2684169" y="10294438"/>
                    <a:pt x="2248799" y="10296180"/>
                  </a:cubicBezTo>
                  <a:cubicBezTo>
                    <a:pt x="2247717" y="10232048"/>
                    <a:pt x="2243055" y="9926357"/>
                    <a:pt x="2241902" y="9866884"/>
                  </a:cubicBezTo>
                  <a:close/>
                  <a:moveTo>
                    <a:pt x="2255862" y="10745385"/>
                  </a:moveTo>
                  <a:cubicBezTo>
                    <a:pt x="2255320" y="10559720"/>
                    <a:pt x="2251083" y="10422608"/>
                    <a:pt x="2249200" y="10318043"/>
                  </a:cubicBezTo>
                  <a:cubicBezTo>
                    <a:pt x="2378605" y="10317502"/>
                    <a:pt x="2421497" y="10313031"/>
                    <a:pt x="2624092" y="10315901"/>
                  </a:cubicBezTo>
                  <a:cubicBezTo>
                    <a:pt x="2625269" y="10466994"/>
                    <a:pt x="2620702" y="10387847"/>
                    <a:pt x="2627294" y="10739972"/>
                  </a:cubicBezTo>
                  <a:cubicBezTo>
                    <a:pt x="2627388" y="10745244"/>
                    <a:pt x="2660040" y="10744491"/>
                    <a:pt x="2255862" y="10745385"/>
                  </a:cubicBezTo>
                  <a:close/>
                  <a:moveTo>
                    <a:pt x="2632355" y="9775052"/>
                  </a:moveTo>
                  <a:cubicBezTo>
                    <a:pt x="2629318" y="9674771"/>
                    <a:pt x="2629507" y="9667970"/>
                    <a:pt x="2625411" y="9416690"/>
                  </a:cubicBezTo>
                  <a:cubicBezTo>
                    <a:pt x="2883963" y="9412643"/>
                    <a:pt x="2886388" y="9418055"/>
                    <a:pt x="2998820" y="9419585"/>
                  </a:cubicBezTo>
                  <a:cubicBezTo>
                    <a:pt x="3000868" y="9534316"/>
                    <a:pt x="3006165" y="9844150"/>
                    <a:pt x="3006188" y="9845892"/>
                  </a:cubicBezTo>
                  <a:cubicBezTo>
                    <a:pt x="2570913" y="9847798"/>
                    <a:pt x="2635345" y="9873827"/>
                    <a:pt x="2632355" y="9775052"/>
                  </a:cubicBezTo>
                  <a:close/>
                  <a:moveTo>
                    <a:pt x="2634827" y="9869403"/>
                  </a:moveTo>
                  <a:cubicBezTo>
                    <a:pt x="2791894" y="9869473"/>
                    <a:pt x="2835633" y="9869732"/>
                    <a:pt x="2921464" y="9868579"/>
                  </a:cubicBezTo>
                  <a:cubicBezTo>
                    <a:pt x="3028953" y="9867120"/>
                    <a:pt x="3006236" y="9794163"/>
                    <a:pt x="3013510" y="10257560"/>
                  </a:cubicBezTo>
                  <a:cubicBezTo>
                    <a:pt x="3014286" y="10306605"/>
                    <a:pt x="3073822" y="10300675"/>
                    <a:pt x="2643160" y="10294344"/>
                  </a:cubicBezTo>
                  <a:cubicBezTo>
                    <a:pt x="2642737" y="10257418"/>
                    <a:pt x="2634874" y="9871262"/>
                    <a:pt x="2634827" y="9869403"/>
                  </a:cubicBezTo>
                  <a:close/>
                  <a:moveTo>
                    <a:pt x="2646668" y="10743596"/>
                  </a:moveTo>
                  <a:cubicBezTo>
                    <a:pt x="2639818" y="10409617"/>
                    <a:pt x="2644549" y="10464806"/>
                    <a:pt x="2643372" y="10316207"/>
                  </a:cubicBezTo>
                  <a:cubicBezTo>
                    <a:pt x="2751638" y="10317808"/>
                    <a:pt x="2765292" y="10316655"/>
                    <a:pt x="2921299" y="10317714"/>
                  </a:cubicBezTo>
                  <a:cubicBezTo>
                    <a:pt x="3052965" y="10318608"/>
                    <a:pt x="3003811" y="10244803"/>
                    <a:pt x="3021302" y="10740608"/>
                  </a:cubicBezTo>
                  <a:cubicBezTo>
                    <a:pt x="3021725" y="10752799"/>
                    <a:pt x="3033449" y="10741032"/>
                    <a:pt x="2646668" y="10743596"/>
                  </a:cubicBezTo>
                  <a:close/>
                  <a:moveTo>
                    <a:pt x="3024197" y="9775240"/>
                  </a:moveTo>
                  <a:cubicBezTo>
                    <a:pt x="3016900" y="9362443"/>
                    <a:pt x="3003105" y="9419985"/>
                    <a:pt x="3062522" y="9419985"/>
                  </a:cubicBezTo>
                  <a:cubicBezTo>
                    <a:pt x="3443206" y="9419985"/>
                    <a:pt x="3392122" y="9401298"/>
                    <a:pt x="3393793" y="9454416"/>
                  </a:cubicBezTo>
                  <a:cubicBezTo>
                    <a:pt x="3407541" y="9908517"/>
                    <a:pt x="3409048" y="9844408"/>
                    <a:pt x="3344898" y="9844408"/>
                  </a:cubicBezTo>
                  <a:cubicBezTo>
                    <a:pt x="2967863" y="9844385"/>
                    <a:pt x="3025939" y="9867614"/>
                    <a:pt x="3024197" y="9775240"/>
                  </a:cubicBezTo>
                  <a:close/>
                  <a:moveTo>
                    <a:pt x="3032790" y="10257182"/>
                  </a:moveTo>
                  <a:cubicBezTo>
                    <a:pt x="3025751" y="9807600"/>
                    <a:pt x="3010614" y="9867614"/>
                    <a:pt x="3062546" y="9867614"/>
                  </a:cubicBezTo>
                  <a:cubicBezTo>
                    <a:pt x="3461827" y="9867614"/>
                    <a:pt x="3400032" y="9844385"/>
                    <a:pt x="3401468" y="9936241"/>
                  </a:cubicBezTo>
                  <a:cubicBezTo>
                    <a:pt x="3408083" y="10359088"/>
                    <a:pt x="3423902" y="10293873"/>
                    <a:pt x="3344898" y="10293873"/>
                  </a:cubicBezTo>
                  <a:cubicBezTo>
                    <a:pt x="2983919" y="10293896"/>
                    <a:pt x="3033661" y="10312959"/>
                    <a:pt x="3032790" y="10257182"/>
                  </a:cubicBezTo>
                  <a:close/>
                  <a:moveTo>
                    <a:pt x="3040794" y="10745974"/>
                  </a:moveTo>
                  <a:cubicBezTo>
                    <a:pt x="3034485" y="10557108"/>
                    <a:pt x="3035521" y="10459016"/>
                    <a:pt x="3033661" y="10318137"/>
                  </a:cubicBezTo>
                  <a:cubicBezTo>
                    <a:pt x="3222673" y="10318326"/>
                    <a:pt x="3148871" y="10316019"/>
                    <a:pt x="3407070" y="10315690"/>
                  </a:cubicBezTo>
                  <a:lnTo>
                    <a:pt x="3413944" y="10746068"/>
                  </a:lnTo>
                  <a:cubicBezTo>
                    <a:pt x="3353891" y="10746397"/>
                    <a:pt x="3042654" y="10745997"/>
                    <a:pt x="3040794" y="10745974"/>
                  </a:cubicBezTo>
                  <a:close/>
                  <a:moveTo>
                    <a:pt x="3418794" y="9776370"/>
                  </a:moveTo>
                  <a:cubicBezTo>
                    <a:pt x="3415310" y="9355430"/>
                    <a:pt x="3387720" y="9417961"/>
                    <a:pt x="3486121" y="9417679"/>
                  </a:cubicBezTo>
                  <a:cubicBezTo>
                    <a:pt x="3835684" y="9416737"/>
                    <a:pt x="3784670" y="9407347"/>
                    <a:pt x="3786083" y="9454393"/>
                  </a:cubicBezTo>
                  <a:cubicBezTo>
                    <a:pt x="3799666" y="9903222"/>
                    <a:pt x="3791262" y="9846974"/>
                    <a:pt x="3768686" y="9846621"/>
                  </a:cubicBezTo>
                  <a:cubicBezTo>
                    <a:pt x="3359070" y="9839466"/>
                    <a:pt x="3419594" y="9870344"/>
                    <a:pt x="3418794" y="9776370"/>
                  </a:cubicBezTo>
                  <a:close/>
                  <a:moveTo>
                    <a:pt x="3425432" y="10257182"/>
                  </a:moveTo>
                  <a:cubicBezTo>
                    <a:pt x="3418182" y="9793951"/>
                    <a:pt x="3401115" y="9866202"/>
                    <a:pt x="3486051" y="9866767"/>
                  </a:cubicBezTo>
                  <a:cubicBezTo>
                    <a:pt x="3843076" y="9869661"/>
                    <a:pt x="3790179" y="9846880"/>
                    <a:pt x="3791591" y="9936311"/>
                  </a:cubicBezTo>
                  <a:cubicBezTo>
                    <a:pt x="3797971" y="10344002"/>
                    <a:pt x="3817463" y="10294344"/>
                    <a:pt x="3768686" y="10293944"/>
                  </a:cubicBezTo>
                  <a:cubicBezTo>
                    <a:pt x="3373430" y="10290743"/>
                    <a:pt x="3426280" y="10310395"/>
                    <a:pt x="3425432" y="10257182"/>
                  </a:cubicBezTo>
                  <a:close/>
                  <a:moveTo>
                    <a:pt x="3806045" y="10739737"/>
                  </a:moveTo>
                  <a:cubicBezTo>
                    <a:pt x="3806022" y="10752705"/>
                    <a:pt x="3841216" y="10742184"/>
                    <a:pt x="3486051" y="10745526"/>
                  </a:cubicBezTo>
                  <a:cubicBezTo>
                    <a:pt x="3411896" y="10746232"/>
                    <a:pt x="3434260" y="10811024"/>
                    <a:pt x="3426374" y="10315666"/>
                  </a:cubicBezTo>
                  <a:cubicBezTo>
                    <a:pt x="3584218" y="10315360"/>
                    <a:pt x="3580616" y="10314583"/>
                    <a:pt x="3800584" y="10316066"/>
                  </a:cubicBezTo>
                  <a:cubicBezTo>
                    <a:pt x="3804845" y="10578901"/>
                    <a:pt x="3806304" y="10612532"/>
                    <a:pt x="3806045" y="10739737"/>
                  </a:cubicBezTo>
                  <a:close/>
                  <a:moveTo>
                    <a:pt x="3909768" y="9418973"/>
                  </a:moveTo>
                  <a:cubicBezTo>
                    <a:pt x="4052592" y="9418973"/>
                    <a:pt x="4047601" y="9417043"/>
                    <a:pt x="4175477" y="9416855"/>
                  </a:cubicBezTo>
                  <a:cubicBezTo>
                    <a:pt x="4179290" y="9660909"/>
                    <a:pt x="4179267" y="9677760"/>
                    <a:pt x="4182421" y="9776276"/>
                  </a:cubicBezTo>
                  <a:cubicBezTo>
                    <a:pt x="4185058" y="9860365"/>
                    <a:pt x="4258883" y="9853022"/>
                    <a:pt x="3809930" y="9847256"/>
                  </a:cubicBezTo>
                  <a:cubicBezTo>
                    <a:pt x="3807717" y="9339120"/>
                    <a:pt x="3771040" y="9418973"/>
                    <a:pt x="3909768" y="9418973"/>
                  </a:cubicBezTo>
                  <a:close/>
                  <a:moveTo>
                    <a:pt x="3818899" y="10257136"/>
                  </a:moveTo>
                  <a:cubicBezTo>
                    <a:pt x="3811743" y="9798445"/>
                    <a:pt x="3776525" y="9869661"/>
                    <a:pt x="3909768" y="9869661"/>
                  </a:cubicBezTo>
                  <a:cubicBezTo>
                    <a:pt x="4048966" y="9869661"/>
                    <a:pt x="4049037" y="9868202"/>
                    <a:pt x="4184964" y="9868155"/>
                  </a:cubicBezTo>
                  <a:cubicBezTo>
                    <a:pt x="4186870" y="9952974"/>
                    <a:pt x="4187812" y="10053796"/>
                    <a:pt x="4191532" y="10294862"/>
                  </a:cubicBezTo>
                  <a:cubicBezTo>
                    <a:pt x="3760281" y="10294838"/>
                    <a:pt x="3819676" y="10307335"/>
                    <a:pt x="3818899" y="10257136"/>
                  </a:cubicBezTo>
                  <a:close/>
                  <a:moveTo>
                    <a:pt x="4192191" y="10743220"/>
                  </a:moveTo>
                  <a:cubicBezTo>
                    <a:pt x="4011748" y="10743220"/>
                    <a:pt x="3825326" y="10754752"/>
                    <a:pt x="3825349" y="10739808"/>
                  </a:cubicBezTo>
                  <a:cubicBezTo>
                    <a:pt x="3826385" y="10241697"/>
                    <a:pt x="3782763" y="10316419"/>
                    <a:pt x="3909768" y="10316419"/>
                  </a:cubicBezTo>
                  <a:cubicBezTo>
                    <a:pt x="4032040" y="10316419"/>
                    <a:pt x="4058713" y="10316702"/>
                    <a:pt x="4191885" y="10316702"/>
                  </a:cubicBezTo>
                  <a:cubicBezTo>
                    <a:pt x="4198806" y="10779298"/>
                    <a:pt x="4199653" y="10743220"/>
                    <a:pt x="4192191" y="10743220"/>
                  </a:cubicBezTo>
                  <a:close/>
                  <a:moveTo>
                    <a:pt x="4194757" y="9416831"/>
                  </a:moveTo>
                  <a:cubicBezTo>
                    <a:pt x="4333438" y="9416879"/>
                    <a:pt x="4333909" y="9419867"/>
                    <a:pt x="4474614" y="9419867"/>
                  </a:cubicBezTo>
                  <a:cubicBezTo>
                    <a:pt x="4604231" y="9419867"/>
                    <a:pt x="4559103" y="9358442"/>
                    <a:pt x="4575464" y="9775829"/>
                  </a:cubicBezTo>
                  <a:cubicBezTo>
                    <a:pt x="4578878" y="9862813"/>
                    <a:pt x="4648960" y="9845844"/>
                    <a:pt x="4203797" y="9846268"/>
                  </a:cubicBezTo>
                  <a:cubicBezTo>
                    <a:pt x="4199606" y="9678843"/>
                    <a:pt x="4201443" y="9844950"/>
                    <a:pt x="4194757" y="9416831"/>
                  </a:cubicBezTo>
                  <a:close/>
                  <a:moveTo>
                    <a:pt x="4210247" y="10257182"/>
                  </a:moveTo>
                  <a:cubicBezTo>
                    <a:pt x="4207775" y="10098771"/>
                    <a:pt x="4208058" y="10096112"/>
                    <a:pt x="4205562" y="9935888"/>
                  </a:cubicBezTo>
                  <a:cubicBezTo>
                    <a:pt x="4204244" y="9852458"/>
                    <a:pt x="4130372" y="9863825"/>
                    <a:pt x="4578454" y="9866202"/>
                  </a:cubicBezTo>
                  <a:cubicBezTo>
                    <a:pt x="4580761" y="9958622"/>
                    <a:pt x="4581043" y="10047512"/>
                    <a:pt x="4584645" y="10295214"/>
                  </a:cubicBezTo>
                  <a:cubicBezTo>
                    <a:pt x="4147957" y="10302911"/>
                    <a:pt x="4210953" y="10301051"/>
                    <a:pt x="4210247" y="10257182"/>
                  </a:cubicBezTo>
                  <a:close/>
                  <a:moveTo>
                    <a:pt x="4216438" y="10743220"/>
                  </a:moveTo>
                  <a:cubicBezTo>
                    <a:pt x="4216438" y="10666120"/>
                    <a:pt x="4212342" y="10394131"/>
                    <a:pt x="4211165" y="10316702"/>
                  </a:cubicBezTo>
                  <a:cubicBezTo>
                    <a:pt x="4325246" y="10316796"/>
                    <a:pt x="4463762" y="10319173"/>
                    <a:pt x="4584928" y="10317078"/>
                  </a:cubicBezTo>
                  <a:cubicBezTo>
                    <a:pt x="4586905" y="10460640"/>
                    <a:pt x="4586458" y="10520771"/>
                    <a:pt x="4591001" y="10740020"/>
                  </a:cubicBezTo>
                  <a:cubicBezTo>
                    <a:pt x="4591213" y="10748915"/>
                    <a:pt x="4621040" y="10743808"/>
                    <a:pt x="4216438" y="10743220"/>
                  </a:cubicBezTo>
                  <a:close/>
                  <a:moveTo>
                    <a:pt x="4594697" y="9774888"/>
                  </a:moveTo>
                  <a:cubicBezTo>
                    <a:pt x="4578548" y="9363832"/>
                    <a:pt x="4586576" y="9419585"/>
                    <a:pt x="4615767" y="9419350"/>
                  </a:cubicBezTo>
                  <a:cubicBezTo>
                    <a:pt x="5018014" y="9416643"/>
                    <a:pt x="4963681" y="9404758"/>
                    <a:pt x="4964034" y="9454063"/>
                  </a:cubicBezTo>
                  <a:cubicBezTo>
                    <a:pt x="4964834" y="9564558"/>
                    <a:pt x="4965517" y="9591765"/>
                    <a:pt x="4969590" y="9847727"/>
                  </a:cubicBezTo>
                  <a:cubicBezTo>
                    <a:pt x="4532643" y="9843350"/>
                    <a:pt x="4598346" y="9867802"/>
                    <a:pt x="4594697" y="9774888"/>
                  </a:cubicBezTo>
                  <a:close/>
                  <a:moveTo>
                    <a:pt x="4603337" y="10257136"/>
                  </a:moveTo>
                  <a:cubicBezTo>
                    <a:pt x="4596463" y="9818097"/>
                    <a:pt x="4591825" y="9866273"/>
                    <a:pt x="4615649" y="9866437"/>
                  </a:cubicBezTo>
                  <a:cubicBezTo>
                    <a:pt x="5037012" y="9869261"/>
                    <a:pt x="4969637" y="9851092"/>
                    <a:pt x="4971002" y="9936265"/>
                  </a:cubicBezTo>
                  <a:cubicBezTo>
                    <a:pt x="4973498" y="10095500"/>
                    <a:pt x="4971638" y="10092464"/>
                    <a:pt x="4974227" y="10257560"/>
                  </a:cubicBezTo>
                  <a:cubicBezTo>
                    <a:pt x="4974981" y="10305147"/>
                    <a:pt x="5014930" y="10293238"/>
                    <a:pt x="4756802" y="10293190"/>
                  </a:cubicBezTo>
                  <a:cubicBezTo>
                    <a:pt x="4574734" y="10293190"/>
                    <a:pt x="4604137" y="10307900"/>
                    <a:pt x="4603337" y="10257136"/>
                  </a:cubicBezTo>
                  <a:close/>
                  <a:moveTo>
                    <a:pt x="4610329" y="10739502"/>
                  </a:moveTo>
                  <a:cubicBezTo>
                    <a:pt x="4600465" y="10265420"/>
                    <a:pt x="4602207" y="10316772"/>
                    <a:pt x="4615861" y="10316513"/>
                  </a:cubicBezTo>
                  <a:cubicBezTo>
                    <a:pt x="4713651" y="10314537"/>
                    <a:pt x="4730765" y="10315031"/>
                    <a:pt x="4975146" y="10315078"/>
                  </a:cubicBezTo>
                  <a:cubicBezTo>
                    <a:pt x="4975193" y="10317737"/>
                    <a:pt x="4980348" y="10630654"/>
                    <a:pt x="4982796" y="10743902"/>
                  </a:cubicBezTo>
                  <a:cubicBezTo>
                    <a:pt x="4625324" y="10745314"/>
                    <a:pt x="4610588" y="10750892"/>
                    <a:pt x="4610329" y="10739502"/>
                  </a:cubicBezTo>
                  <a:close/>
                  <a:moveTo>
                    <a:pt x="4981478" y="9293086"/>
                  </a:moveTo>
                  <a:cubicBezTo>
                    <a:pt x="4975381" y="8903000"/>
                    <a:pt x="4949227" y="8967885"/>
                    <a:pt x="5039130" y="8967885"/>
                  </a:cubicBezTo>
                  <a:cubicBezTo>
                    <a:pt x="5040896" y="8967885"/>
                    <a:pt x="5347708" y="8968026"/>
                    <a:pt x="5347778" y="8972168"/>
                  </a:cubicBezTo>
                  <a:cubicBezTo>
                    <a:pt x="5355382" y="9457358"/>
                    <a:pt x="5371578" y="9393556"/>
                    <a:pt x="5321601" y="9393556"/>
                  </a:cubicBezTo>
                  <a:cubicBezTo>
                    <a:pt x="4913397" y="9393556"/>
                    <a:pt x="4983597" y="9428222"/>
                    <a:pt x="4981478" y="9293086"/>
                  </a:cubicBezTo>
                  <a:close/>
                  <a:moveTo>
                    <a:pt x="4983032" y="9417773"/>
                  </a:moveTo>
                  <a:cubicBezTo>
                    <a:pt x="5245986" y="9416996"/>
                    <a:pt x="5199163" y="9414995"/>
                    <a:pt x="5355994" y="9415467"/>
                  </a:cubicBezTo>
                  <a:cubicBezTo>
                    <a:pt x="5356606" y="9484470"/>
                    <a:pt x="5356912" y="9480657"/>
                    <a:pt x="5359619" y="9846550"/>
                  </a:cubicBezTo>
                  <a:cubicBezTo>
                    <a:pt x="5178659" y="9846504"/>
                    <a:pt x="5113685" y="9848762"/>
                    <a:pt x="4988870" y="9847892"/>
                  </a:cubicBezTo>
                  <a:cubicBezTo>
                    <a:pt x="4982891" y="9471502"/>
                    <a:pt x="4984303" y="9566064"/>
                    <a:pt x="4983032" y="9417773"/>
                  </a:cubicBezTo>
                  <a:close/>
                  <a:moveTo>
                    <a:pt x="4993508" y="10257182"/>
                  </a:moveTo>
                  <a:cubicBezTo>
                    <a:pt x="4986446" y="9806330"/>
                    <a:pt x="4977735" y="9869897"/>
                    <a:pt x="5039130" y="9869897"/>
                  </a:cubicBezTo>
                  <a:cubicBezTo>
                    <a:pt x="5418260" y="9869897"/>
                    <a:pt x="5359337" y="9847750"/>
                    <a:pt x="5360702" y="9936311"/>
                  </a:cubicBezTo>
                  <a:cubicBezTo>
                    <a:pt x="5367200" y="10351839"/>
                    <a:pt x="5389517" y="10295332"/>
                    <a:pt x="5321577" y="10295332"/>
                  </a:cubicBezTo>
                  <a:cubicBezTo>
                    <a:pt x="4941317" y="10295332"/>
                    <a:pt x="4994238" y="10301593"/>
                    <a:pt x="4993508" y="10257182"/>
                  </a:cubicBezTo>
                  <a:close/>
                  <a:moveTo>
                    <a:pt x="5321577" y="10746162"/>
                  </a:moveTo>
                  <a:cubicBezTo>
                    <a:pt x="4964976" y="10746162"/>
                    <a:pt x="5002124" y="10744208"/>
                    <a:pt x="5002006" y="10738325"/>
                  </a:cubicBezTo>
                  <a:cubicBezTo>
                    <a:pt x="4990636" y="10247416"/>
                    <a:pt x="4980866" y="10315078"/>
                    <a:pt x="5039130" y="10315078"/>
                  </a:cubicBezTo>
                  <a:cubicBezTo>
                    <a:pt x="5180165" y="10315078"/>
                    <a:pt x="5180236" y="10317173"/>
                    <a:pt x="5321577" y="10317173"/>
                  </a:cubicBezTo>
                  <a:cubicBezTo>
                    <a:pt x="5381442" y="10317173"/>
                    <a:pt x="5369554" y="10297262"/>
                    <a:pt x="5370166" y="10418207"/>
                  </a:cubicBezTo>
                  <a:cubicBezTo>
                    <a:pt x="5371790" y="10809423"/>
                    <a:pt x="5399734" y="10746162"/>
                    <a:pt x="5321577" y="10746162"/>
                  </a:cubicBezTo>
                  <a:close/>
                  <a:moveTo>
                    <a:pt x="5373744" y="9293086"/>
                  </a:moveTo>
                  <a:cubicBezTo>
                    <a:pt x="5371225" y="9132274"/>
                    <a:pt x="5369554" y="9132015"/>
                    <a:pt x="5367035" y="8971791"/>
                  </a:cubicBezTo>
                  <a:cubicBezTo>
                    <a:pt x="5366988" y="8969556"/>
                    <a:pt x="5541922" y="8965225"/>
                    <a:pt x="5738373" y="8967861"/>
                  </a:cubicBezTo>
                  <a:cubicBezTo>
                    <a:pt x="5738396" y="8969791"/>
                    <a:pt x="5744353" y="9339073"/>
                    <a:pt x="5745529" y="9395415"/>
                  </a:cubicBezTo>
                  <a:cubicBezTo>
                    <a:pt x="5298318" y="9395580"/>
                    <a:pt x="5375792" y="9420409"/>
                    <a:pt x="5373744" y="9293086"/>
                  </a:cubicBezTo>
                  <a:close/>
                  <a:moveTo>
                    <a:pt x="5462683" y="9416361"/>
                  </a:moveTo>
                  <a:cubicBezTo>
                    <a:pt x="5545759" y="9417467"/>
                    <a:pt x="5565698" y="9417325"/>
                    <a:pt x="5746000" y="9417255"/>
                  </a:cubicBezTo>
                  <a:cubicBezTo>
                    <a:pt x="5756640" y="9892443"/>
                    <a:pt x="5756146" y="9845915"/>
                    <a:pt x="5745176" y="9846009"/>
                  </a:cubicBezTo>
                  <a:cubicBezTo>
                    <a:pt x="5639335" y="9846856"/>
                    <a:pt x="5633073" y="9846644"/>
                    <a:pt x="5378923" y="9846550"/>
                  </a:cubicBezTo>
                  <a:cubicBezTo>
                    <a:pt x="5375392" y="9340885"/>
                    <a:pt x="5348626" y="9414807"/>
                    <a:pt x="5462683" y="9416361"/>
                  </a:cubicBezTo>
                  <a:close/>
                  <a:moveTo>
                    <a:pt x="5387822" y="10257136"/>
                  </a:moveTo>
                  <a:cubicBezTo>
                    <a:pt x="5385279" y="10094276"/>
                    <a:pt x="5382478" y="10095241"/>
                    <a:pt x="5379983" y="9935935"/>
                  </a:cubicBezTo>
                  <a:cubicBezTo>
                    <a:pt x="5378476" y="9839608"/>
                    <a:pt x="5317057" y="9871238"/>
                    <a:pt x="5753816" y="9867849"/>
                  </a:cubicBezTo>
                  <a:cubicBezTo>
                    <a:pt x="5757488" y="10111339"/>
                    <a:pt x="5756523" y="10150782"/>
                    <a:pt x="5759277" y="10297498"/>
                  </a:cubicBezTo>
                  <a:cubicBezTo>
                    <a:pt x="5328333" y="10297686"/>
                    <a:pt x="5388599" y="10307641"/>
                    <a:pt x="5387822" y="10257136"/>
                  </a:cubicBezTo>
                  <a:close/>
                  <a:moveTo>
                    <a:pt x="5745317" y="10745550"/>
                  </a:moveTo>
                  <a:cubicBezTo>
                    <a:pt x="5362492" y="10743479"/>
                    <a:pt x="5394460" y="10751081"/>
                    <a:pt x="5394202" y="10739572"/>
                  </a:cubicBezTo>
                  <a:cubicBezTo>
                    <a:pt x="5382643" y="10234754"/>
                    <a:pt x="5371320" y="10316867"/>
                    <a:pt x="5462706" y="10318326"/>
                  </a:cubicBezTo>
                  <a:cubicBezTo>
                    <a:pt x="5544135" y="10319644"/>
                    <a:pt x="5566264" y="10319432"/>
                    <a:pt x="5759748" y="10319338"/>
                  </a:cubicBezTo>
                  <a:cubicBezTo>
                    <a:pt x="5769871" y="10795325"/>
                    <a:pt x="5779381" y="10745714"/>
                    <a:pt x="5745317" y="10745550"/>
                  </a:cubicBezTo>
                  <a:close/>
                  <a:moveTo>
                    <a:pt x="5765304" y="9417231"/>
                  </a:moveTo>
                  <a:cubicBezTo>
                    <a:pt x="6195306" y="9417043"/>
                    <a:pt x="6138455" y="9402193"/>
                    <a:pt x="6139702" y="9454299"/>
                  </a:cubicBezTo>
                  <a:cubicBezTo>
                    <a:pt x="6142880" y="9592494"/>
                    <a:pt x="6142504" y="9610851"/>
                    <a:pt x="6145611" y="9773264"/>
                  </a:cubicBezTo>
                  <a:cubicBezTo>
                    <a:pt x="6147495" y="9870297"/>
                    <a:pt x="6213033" y="9842620"/>
                    <a:pt x="5772766" y="9845774"/>
                  </a:cubicBezTo>
                  <a:cubicBezTo>
                    <a:pt x="5767564" y="9501203"/>
                    <a:pt x="5768811" y="9575737"/>
                    <a:pt x="5765304" y="9417231"/>
                  </a:cubicBezTo>
                  <a:close/>
                  <a:moveTo>
                    <a:pt x="5774132" y="9935935"/>
                  </a:moveTo>
                  <a:cubicBezTo>
                    <a:pt x="5772766" y="9846126"/>
                    <a:pt x="5705933" y="9866955"/>
                    <a:pt x="6147329" y="9866696"/>
                  </a:cubicBezTo>
                  <a:cubicBezTo>
                    <a:pt x="6147683" y="9886865"/>
                    <a:pt x="6153497" y="10243933"/>
                    <a:pt x="6153709" y="10257536"/>
                  </a:cubicBezTo>
                  <a:cubicBezTo>
                    <a:pt x="6154415" y="10302205"/>
                    <a:pt x="6215552" y="10297262"/>
                    <a:pt x="5778581" y="10297498"/>
                  </a:cubicBezTo>
                  <a:cubicBezTo>
                    <a:pt x="5775944" y="10162103"/>
                    <a:pt x="5776439" y="10083826"/>
                    <a:pt x="5774132" y="9935935"/>
                  </a:cubicBezTo>
                  <a:close/>
                  <a:moveTo>
                    <a:pt x="5787739" y="10745762"/>
                  </a:moveTo>
                  <a:cubicBezTo>
                    <a:pt x="5784420" y="10419995"/>
                    <a:pt x="5782277" y="10469583"/>
                    <a:pt x="5779005" y="10319314"/>
                  </a:cubicBezTo>
                  <a:cubicBezTo>
                    <a:pt x="6013568" y="10319196"/>
                    <a:pt x="6058085" y="10315243"/>
                    <a:pt x="6154533" y="10315007"/>
                  </a:cubicBezTo>
                  <a:cubicBezTo>
                    <a:pt x="6156463" y="10463605"/>
                    <a:pt x="6152673" y="10205783"/>
                    <a:pt x="6159782" y="10742678"/>
                  </a:cubicBezTo>
                  <a:cubicBezTo>
                    <a:pt x="6159782" y="10744373"/>
                    <a:pt x="5887624" y="10746232"/>
                    <a:pt x="5787739" y="10745762"/>
                  </a:cubicBezTo>
                  <a:close/>
                  <a:moveTo>
                    <a:pt x="6168988" y="9417067"/>
                  </a:moveTo>
                  <a:cubicBezTo>
                    <a:pt x="6585501" y="9417067"/>
                    <a:pt x="6530273" y="9398592"/>
                    <a:pt x="6530955" y="9454110"/>
                  </a:cubicBezTo>
                  <a:cubicBezTo>
                    <a:pt x="6536747" y="9917531"/>
                    <a:pt x="6566903" y="9846762"/>
                    <a:pt x="6451410" y="9846762"/>
                  </a:cubicBezTo>
                  <a:cubicBezTo>
                    <a:pt x="6315319" y="9846762"/>
                    <a:pt x="6310658" y="9844809"/>
                    <a:pt x="6168988" y="9844809"/>
                  </a:cubicBezTo>
                  <a:cubicBezTo>
                    <a:pt x="6165668" y="9844809"/>
                    <a:pt x="6151214" y="9417091"/>
                    <a:pt x="6168988" y="9417067"/>
                  </a:cubicBezTo>
                  <a:close/>
                  <a:moveTo>
                    <a:pt x="6172965" y="10257136"/>
                  </a:moveTo>
                  <a:cubicBezTo>
                    <a:pt x="6164962" y="9766344"/>
                    <a:pt x="6167128" y="9896161"/>
                    <a:pt x="6166610" y="9866673"/>
                  </a:cubicBezTo>
                  <a:cubicBezTo>
                    <a:pt x="6323135" y="9866673"/>
                    <a:pt x="6304278" y="9869191"/>
                    <a:pt x="6539219" y="9868508"/>
                  </a:cubicBezTo>
                  <a:cubicBezTo>
                    <a:pt x="6539266" y="9870344"/>
                    <a:pt x="6546352" y="10254076"/>
                    <a:pt x="6546940" y="10297074"/>
                  </a:cubicBezTo>
                  <a:cubicBezTo>
                    <a:pt x="6433166" y="10298604"/>
                    <a:pt x="6361930" y="10297050"/>
                    <a:pt x="6310423" y="10295356"/>
                  </a:cubicBezTo>
                  <a:cubicBezTo>
                    <a:pt x="6148624" y="10290296"/>
                    <a:pt x="6173743" y="10307076"/>
                    <a:pt x="6172965" y="10257136"/>
                  </a:cubicBezTo>
                  <a:close/>
                  <a:moveTo>
                    <a:pt x="6179110" y="10743502"/>
                  </a:moveTo>
                  <a:cubicBezTo>
                    <a:pt x="6173884" y="10384623"/>
                    <a:pt x="6175273" y="10425079"/>
                    <a:pt x="6173813" y="10315007"/>
                  </a:cubicBezTo>
                  <a:cubicBezTo>
                    <a:pt x="6309881" y="10315125"/>
                    <a:pt x="6310752" y="10319502"/>
                    <a:pt x="6451410" y="10319502"/>
                  </a:cubicBezTo>
                  <a:cubicBezTo>
                    <a:pt x="6578909" y="10319502"/>
                    <a:pt x="6544704" y="10238167"/>
                    <a:pt x="6552355" y="10744468"/>
                  </a:cubicBezTo>
                  <a:cubicBezTo>
                    <a:pt x="6292555" y="10744538"/>
                    <a:pt x="6318215" y="10743550"/>
                    <a:pt x="6179110" y="10743502"/>
                  </a:cubicBezTo>
                  <a:close/>
                  <a:moveTo>
                    <a:pt x="6556145" y="9775052"/>
                  </a:moveTo>
                  <a:cubicBezTo>
                    <a:pt x="6543927" y="9357806"/>
                    <a:pt x="6539289" y="9415749"/>
                    <a:pt x="6592563" y="9416455"/>
                  </a:cubicBezTo>
                  <a:cubicBezTo>
                    <a:pt x="6700076" y="9418055"/>
                    <a:pt x="6733127" y="9416973"/>
                    <a:pt x="6875386" y="9417937"/>
                  </a:cubicBezTo>
                  <a:cubicBezTo>
                    <a:pt x="6943938" y="9418408"/>
                    <a:pt x="6925035" y="9351947"/>
                    <a:pt x="6929954" y="9846809"/>
                  </a:cubicBezTo>
                  <a:cubicBezTo>
                    <a:pt x="6494537" y="9845138"/>
                    <a:pt x="6558947" y="9871568"/>
                    <a:pt x="6556145" y="9775052"/>
                  </a:cubicBezTo>
                  <a:close/>
                  <a:moveTo>
                    <a:pt x="6565655" y="10257136"/>
                  </a:moveTo>
                  <a:cubicBezTo>
                    <a:pt x="6558640" y="9809248"/>
                    <a:pt x="6544327" y="9868555"/>
                    <a:pt x="6592728" y="9868296"/>
                  </a:cubicBezTo>
                  <a:cubicBezTo>
                    <a:pt x="6994198" y="9866696"/>
                    <a:pt x="6929814" y="9852152"/>
                    <a:pt x="6931155" y="9936311"/>
                  </a:cubicBezTo>
                  <a:cubicBezTo>
                    <a:pt x="6937747" y="10356805"/>
                    <a:pt x="6958463" y="10294414"/>
                    <a:pt x="6875386" y="10294744"/>
                  </a:cubicBezTo>
                  <a:cubicBezTo>
                    <a:pt x="6511746" y="10295732"/>
                    <a:pt x="6566456" y="10309029"/>
                    <a:pt x="6565655" y="10257136"/>
                  </a:cubicBezTo>
                  <a:close/>
                  <a:moveTo>
                    <a:pt x="6944009" y="10739737"/>
                  </a:moveTo>
                  <a:cubicBezTo>
                    <a:pt x="6944009" y="10745126"/>
                    <a:pt x="6975648" y="10744302"/>
                    <a:pt x="6571635" y="10744444"/>
                  </a:cubicBezTo>
                  <a:cubicBezTo>
                    <a:pt x="6564384" y="10264784"/>
                    <a:pt x="6557204" y="10318820"/>
                    <a:pt x="6592846" y="10318161"/>
                  </a:cubicBezTo>
                  <a:cubicBezTo>
                    <a:pt x="6699487" y="10316161"/>
                    <a:pt x="6724581" y="10317196"/>
                    <a:pt x="6875457" y="10316584"/>
                  </a:cubicBezTo>
                  <a:cubicBezTo>
                    <a:pt x="6951871" y="10316396"/>
                    <a:pt x="6945562" y="10247416"/>
                    <a:pt x="6944009" y="1073973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263" name="Google Shape;263;p1"/>
          <p:cNvSpPr txBox="1"/>
          <p:nvPr/>
        </p:nvSpPr>
        <p:spPr>
          <a:xfrm>
            <a:off x="2200547" y="1770539"/>
            <a:ext cx="4743000" cy="10836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4400"/>
              <a:buFont typeface="Arial"/>
              <a:buNone/>
            </a:pPr>
            <a:r>
              <a:rPr lang="en" sz="4400" b="1" i="0" u="none" strike="noStrike" cap="none">
                <a:solidFill>
                  <a:schemeClr val="dk1"/>
                </a:solidFill>
                <a:latin typeface="Open Sans"/>
                <a:ea typeface="Open Sans"/>
                <a:cs typeface="Open Sans"/>
                <a:sym typeface="Open Sans"/>
              </a:rPr>
              <a:t>Actuarial</a:t>
            </a:r>
            <a:endParaRPr sz="4400" b="1" i="0" u="none" strike="noStrike" cap="none">
              <a:solidFill>
                <a:schemeClr val="dk1"/>
              </a:solidFill>
              <a:latin typeface="Open Sans"/>
              <a:ea typeface="Open Sans"/>
              <a:cs typeface="Open Sans"/>
              <a:sym typeface="Open Sans"/>
            </a:endParaRPr>
          </a:p>
          <a:p>
            <a:pPr marL="0" marR="0" lvl="0" indent="0" algn="ctr" rtl="0">
              <a:lnSpc>
                <a:spcPct val="80000"/>
              </a:lnSpc>
              <a:spcBef>
                <a:spcPts val="0"/>
              </a:spcBef>
              <a:spcAft>
                <a:spcPts val="0"/>
              </a:spcAft>
              <a:buClr>
                <a:srgbClr val="000000"/>
              </a:buClr>
              <a:buSzPts val="4400"/>
              <a:buFont typeface="Arial"/>
              <a:buNone/>
            </a:pPr>
            <a:r>
              <a:rPr lang="en" sz="4400" b="1" i="0" u="none" strike="noStrike" cap="none">
                <a:solidFill>
                  <a:schemeClr val="dk1"/>
                </a:solidFill>
                <a:latin typeface="Open Sans"/>
                <a:ea typeface="Open Sans"/>
                <a:cs typeface="Open Sans"/>
                <a:sym typeface="Open Sans"/>
              </a:rPr>
              <a:t>Interview Day</a:t>
            </a:r>
            <a:endParaRPr sz="4400" b="1" i="0" u="none" strike="noStrike" cap="none">
              <a:solidFill>
                <a:schemeClr val="dk1"/>
              </a:solidFill>
              <a:latin typeface="Open Sans"/>
              <a:ea typeface="Open Sans"/>
              <a:cs typeface="Open Sans"/>
              <a:sym typeface="Open Sans"/>
            </a:endParaRPr>
          </a:p>
        </p:txBody>
      </p:sp>
      <p:grpSp>
        <p:nvGrpSpPr>
          <p:cNvPr id="264" name="Google Shape;264;p1"/>
          <p:cNvGrpSpPr/>
          <p:nvPr/>
        </p:nvGrpSpPr>
        <p:grpSpPr>
          <a:xfrm rot="945579">
            <a:off x="6058427" y="573043"/>
            <a:ext cx="2223536" cy="813891"/>
            <a:chOff x="12117274" y="1145419"/>
            <a:chExt cx="4447115" cy="1627799"/>
          </a:xfrm>
        </p:grpSpPr>
        <p:sp>
          <p:nvSpPr>
            <p:cNvPr id="265" name="Google Shape;265;p1"/>
            <p:cNvSpPr/>
            <p:nvPr/>
          </p:nvSpPr>
          <p:spPr>
            <a:xfrm>
              <a:off x="14591797" y="1233451"/>
              <a:ext cx="1793761" cy="1459171"/>
            </a:xfrm>
            <a:custGeom>
              <a:avLst/>
              <a:gdLst/>
              <a:ahLst/>
              <a:cxnLst/>
              <a:rect l="l" t="t" r="r" b="b"/>
              <a:pathLst>
                <a:path w="1793761" h="1459171" extrusionOk="0">
                  <a:moveTo>
                    <a:pt x="1777755" y="349686"/>
                  </a:moveTo>
                  <a:cubicBezTo>
                    <a:pt x="1793498" y="431613"/>
                    <a:pt x="1795384" y="516853"/>
                    <a:pt x="1792804" y="599339"/>
                  </a:cubicBezTo>
                  <a:cubicBezTo>
                    <a:pt x="1788099" y="749748"/>
                    <a:pt x="1769066" y="902332"/>
                    <a:pt x="1707776" y="1039809"/>
                  </a:cubicBezTo>
                  <a:cubicBezTo>
                    <a:pt x="1565717" y="1358468"/>
                    <a:pt x="1204131" y="1456345"/>
                    <a:pt x="882480" y="1459027"/>
                  </a:cubicBezTo>
                  <a:cubicBezTo>
                    <a:pt x="710688" y="1460457"/>
                    <a:pt x="515352" y="1452570"/>
                    <a:pt x="357702" y="1377544"/>
                  </a:cubicBezTo>
                  <a:cubicBezTo>
                    <a:pt x="129992" y="1269169"/>
                    <a:pt x="82204" y="1029703"/>
                    <a:pt x="37127" y="804570"/>
                  </a:cubicBezTo>
                  <a:cubicBezTo>
                    <a:pt x="20291" y="720503"/>
                    <a:pt x="11138" y="635076"/>
                    <a:pt x="6834" y="549508"/>
                  </a:cubicBezTo>
                  <a:cubicBezTo>
                    <a:pt x="6344" y="547723"/>
                    <a:pt x="5864" y="546089"/>
                    <a:pt x="5571" y="544908"/>
                  </a:cubicBezTo>
                  <a:cubicBezTo>
                    <a:pt x="-5049" y="506986"/>
                    <a:pt x="1150" y="466107"/>
                    <a:pt x="10543" y="428523"/>
                  </a:cubicBezTo>
                  <a:cubicBezTo>
                    <a:pt x="42953" y="320397"/>
                    <a:pt x="106040" y="233354"/>
                    <a:pt x="200025" y="170415"/>
                  </a:cubicBezTo>
                  <a:cubicBezTo>
                    <a:pt x="331126" y="82617"/>
                    <a:pt x="497226" y="44136"/>
                    <a:pt x="651781" y="22324"/>
                  </a:cubicBezTo>
                  <a:cubicBezTo>
                    <a:pt x="820015" y="-1423"/>
                    <a:pt x="990500" y="-1432"/>
                    <a:pt x="1160033" y="1081"/>
                  </a:cubicBezTo>
                  <a:cubicBezTo>
                    <a:pt x="1252302" y="2449"/>
                    <a:pt x="1345024" y="4527"/>
                    <a:pt x="1435852" y="20841"/>
                  </a:cubicBezTo>
                  <a:cubicBezTo>
                    <a:pt x="1550348" y="41401"/>
                    <a:pt x="1670295" y="84198"/>
                    <a:pt x="1726009" y="193976"/>
                  </a:cubicBezTo>
                  <a:cubicBezTo>
                    <a:pt x="1751037" y="243283"/>
                    <a:pt x="1767393" y="295770"/>
                    <a:pt x="1777755" y="349686"/>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6" name="Google Shape;266;p1"/>
            <p:cNvSpPr/>
            <p:nvPr/>
          </p:nvSpPr>
          <p:spPr>
            <a:xfrm>
              <a:off x="12307738" y="1281888"/>
              <a:ext cx="1792028" cy="1456023"/>
            </a:xfrm>
            <a:custGeom>
              <a:avLst/>
              <a:gdLst/>
              <a:ahLst/>
              <a:cxnLst/>
              <a:rect l="l" t="t" r="r" b="b"/>
              <a:pathLst>
                <a:path w="1792028" h="1456023" extrusionOk="0">
                  <a:moveTo>
                    <a:pt x="9416" y="382785"/>
                  </a:moveTo>
                  <a:cubicBezTo>
                    <a:pt x="-3009" y="465281"/>
                    <a:pt x="-1453" y="550520"/>
                    <a:pt x="4453" y="632838"/>
                  </a:cubicBezTo>
                  <a:cubicBezTo>
                    <a:pt x="15224" y="782936"/>
                    <a:pt x="40403" y="934623"/>
                    <a:pt x="107181" y="1069525"/>
                  </a:cubicBezTo>
                  <a:cubicBezTo>
                    <a:pt x="261977" y="1382206"/>
                    <a:pt x="627227" y="1465466"/>
                    <a:pt x="948727" y="1455199"/>
                  </a:cubicBezTo>
                  <a:cubicBezTo>
                    <a:pt x="1120430" y="1449719"/>
                    <a:pt x="1315294" y="1433982"/>
                    <a:pt x="1469787" y="1352668"/>
                  </a:cubicBezTo>
                  <a:cubicBezTo>
                    <a:pt x="1692934" y="1235226"/>
                    <a:pt x="1731028" y="994028"/>
                    <a:pt x="1766987" y="767261"/>
                  </a:cubicBezTo>
                  <a:cubicBezTo>
                    <a:pt x="1780418" y="682581"/>
                    <a:pt x="1786119" y="596861"/>
                    <a:pt x="1786973" y="511187"/>
                  </a:cubicBezTo>
                  <a:cubicBezTo>
                    <a:pt x="1787391" y="509384"/>
                    <a:pt x="1787800" y="507732"/>
                    <a:pt x="1788049" y="506542"/>
                  </a:cubicBezTo>
                  <a:cubicBezTo>
                    <a:pt x="1797130" y="468220"/>
                    <a:pt x="1789285" y="427625"/>
                    <a:pt x="1778381" y="390459"/>
                  </a:cubicBezTo>
                  <a:cubicBezTo>
                    <a:pt x="1741639" y="283727"/>
                    <a:pt x="1675083" y="199295"/>
                    <a:pt x="1578643" y="140184"/>
                  </a:cubicBezTo>
                  <a:cubicBezTo>
                    <a:pt x="1444109" y="57733"/>
                    <a:pt x="1276586" y="25965"/>
                    <a:pt x="1121275" y="10379"/>
                  </a:cubicBezTo>
                  <a:cubicBezTo>
                    <a:pt x="952222" y="-6583"/>
                    <a:pt x="781871" y="264"/>
                    <a:pt x="612578" y="9598"/>
                  </a:cubicBezTo>
                  <a:cubicBezTo>
                    <a:pt x="520434" y="14678"/>
                    <a:pt x="427881" y="20486"/>
                    <a:pt x="337782" y="40433"/>
                  </a:cubicBezTo>
                  <a:cubicBezTo>
                    <a:pt x="224212" y="65575"/>
                    <a:pt x="106078" y="113168"/>
                    <a:pt x="54848" y="225095"/>
                  </a:cubicBezTo>
                  <a:cubicBezTo>
                    <a:pt x="31821" y="275397"/>
                    <a:pt x="17590" y="328496"/>
                    <a:pt x="9416" y="382785"/>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7" name="Google Shape;267;p1"/>
            <p:cNvSpPr/>
            <p:nvPr/>
          </p:nvSpPr>
          <p:spPr>
            <a:xfrm>
              <a:off x="15221620" y="1243405"/>
              <a:ext cx="595968" cy="1262627"/>
            </a:xfrm>
            <a:custGeom>
              <a:avLst/>
              <a:gdLst/>
              <a:ahLst/>
              <a:cxnLst/>
              <a:rect l="l" t="t" r="r" b="b"/>
              <a:pathLst>
                <a:path w="595968" h="1262627" extrusionOk="0">
                  <a:moveTo>
                    <a:pt x="523441" y="9147"/>
                  </a:moveTo>
                  <a:cubicBezTo>
                    <a:pt x="537644" y="-12132"/>
                    <a:pt x="572030" y="7335"/>
                    <a:pt x="560058" y="30639"/>
                  </a:cubicBezTo>
                  <a:cubicBezTo>
                    <a:pt x="547544" y="52788"/>
                    <a:pt x="535626" y="75141"/>
                    <a:pt x="525068" y="98285"/>
                  </a:cubicBezTo>
                  <a:cubicBezTo>
                    <a:pt x="494925" y="173347"/>
                    <a:pt x="470742" y="251597"/>
                    <a:pt x="456316" y="331224"/>
                  </a:cubicBezTo>
                  <a:cubicBezTo>
                    <a:pt x="433991" y="503933"/>
                    <a:pt x="540206" y="412903"/>
                    <a:pt x="588893" y="506730"/>
                  </a:cubicBezTo>
                  <a:cubicBezTo>
                    <a:pt x="613859" y="590060"/>
                    <a:pt x="567075" y="678142"/>
                    <a:pt x="536675" y="754403"/>
                  </a:cubicBezTo>
                  <a:cubicBezTo>
                    <a:pt x="484706" y="848621"/>
                    <a:pt x="325063" y="1311764"/>
                    <a:pt x="198178" y="1258354"/>
                  </a:cubicBezTo>
                  <a:cubicBezTo>
                    <a:pt x="151306" y="1235965"/>
                    <a:pt x="152382" y="1174571"/>
                    <a:pt x="150390" y="1129757"/>
                  </a:cubicBezTo>
                  <a:cubicBezTo>
                    <a:pt x="157327" y="1028141"/>
                    <a:pt x="195884" y="930868"/>
                    <a:pt x="231416" y="836241"/>
                  </a:cubicBezTo>
                  <a:cubicBezTo>
                    <a:pt x="249098" y="787600"/>
                    <a:pt x="272952" y="740815"/>
                    <a:pt x="285022" y="690344"/>
                  </a:cubicBezTo>
                  <a:cubicBezTo>
                    <a:pt x="288206" y="656099"/>
                    <a:pt x="229904" y="675975"/>
                    <a:pt x="210337" y="677742"/>
                  </a:cubicBezTo>
                  <a:cubicBezTo>
                    <a:pt x="170179" y="682520"/>
                    <a:pt x="130022" y="691312"/>
                    <a:pt x="89437" y="690202"/>
                  </a:cubicBezTo>
                  <a:cubicBezTo>
                    <a:pt x="24750" y="692884"/>
                    <a:pt x="-10071" y="644039"/>
                    <a:pt x="2567" y="582663"/>
                  </a:cubicBezTo>
                  <a:cubicBezTo>
                    <a:pt x="43348" y="455105"/>
                    <a:pt x="102023" y="333196"/>
                    <a:pt x="149251" y="208116"/>
                  </a:cubicBezTo>
                  <a:cubicBezTo>
                    <a:pt x="170633" y="150221"/>
                    <a:pt x="196106" y="93818"/>
                    <a:pt x="218555" y="36411"/>
                  </a:cubicBezTo>
                  <a:cubicBezTo>
                    <a:pt x="228330" y="9466"/>
                    <a:pt x="262742" y="14386"/>
                    <a:pt x="271049" y="35230"/>
                  </a:cubicBezTo>
                  <a:cubicBezTo>
                    <a:pt x="275300" y="34848"/>
                    <a:pt x="279454" y="34324"/>
                    <a:pt x="283332" y="33498"/>
                  </a:cubicBezTo>
                  <a:cubicBezTo>
                    <a:pt x="358506" y="22148"/>
                    <a:pt x="434738" y="29307"/>
                    <a:pt x="510304" y="25053"/>
                  </a:cubicBezTo>
                  <a:cubicBezTo>
                    <a:pt x="510304" y="25088"/>
                    <a:pt x="510277" y="25132"/>
                    <a:pt x="510277" y="25168"/>
                  </a:cubicBezTo>
                  <a:lnTo>
                    <a:pt x="510241" y="25168"/>
                  </a:lnTo>
                  <a:cubicBezTo>
                    <a:pt x="510241" y="25203"/>
                    <a:pt x="510206" y="25203"/>
                    <a:pt x="510215" y="25248"/>
                  </a:cubicBezTo>
                  <a:cubicBezTo>
                    <a:pt x="511051" y="25168"/>
                    <a:pt x="511887" y="25132"/>
                    <a:pt x="512696" y="25168"/>
                  </a:cubicBezTo>
                  <a:cubicBezTo>
                    <a:pt x="516245" y="19813"/>
                    <a:pt x="519820" y="14449"/>
                    <a:pt x="523441" y="91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8" name="Google Shape;268;p1"/>
            <p:cNvSpPr/>
            <p:nvPr/>
          </p:nvSpPr>
          <p:spPr>
            <a:xfrm>
              <a:off x="13084930" y="1300749"/>
              <a:ext cx="597764" cy="1248765"/>
            </a:xfrm>
            <a:custGeom>
              <a:avLst/>
              <a:gdLst/>
              <a:ahLst/>
              <a:cxnLst/>
              <a:rect l="l" t="t" r="r" b="b"/>
              <a:pathLst>
                <a:path w="597764" h="1248765" extrusionOk="0">
                  <a:moveTo>
                    <a:pt x="547227" y="8490"/>
                  </a:moveTo>
                  <a:cubicBezTo>
                    <a:pt x="562285" y="-12203"/>
                    <a:pt x="595851" y="8632"/>
                    <a:pt x="582946" y="31439"/>
                  </a:cubicBezTo>
                  <a:cubicBezTo>
                    <a:pt x="569542" y="53064"/>
                    <a:pt x="556743" y="74920"/>
                    <a:pt x="545252" y="97620"/>
                  </a:cubicBezTo>
                  <a:cubicBezTo>
                    <a:pt x="512103" y="171412"/>
                    <a:pt x="484789" y="248623"/>
                    <a:pt x="467161" y="327610"/>
                  </a:cubicBezTo>
                  <a:cubicBezTo>
                    <a:pt x="437890" y="499280"/>
                    <a:pt x="547689" y="412601"/>
                    <a:pt x="592552" y="508312"/>
                  </a:cubicBezTo>
                  <a:cubicBezTo>
                    <a:pt x="614138" y="592583"/>
                    <a:pt x="563832" y="678711"/>
                    <a:pt x="530381" y="753684"/>
                  </a:cubicBezTo>
                  <a:cubicBezTo>
                    <a:pt x="474650" y="845735"/>
                    <a:pt x="296463" y="1302076"/>
                    <a:pt x="171828" y="1243612"/>
                  </a:cubicBezTo>
                  <a:cubicBezTo>
                    <a:pt x="125898" y="1219349"/>
                    <a:pt x="129447" y="1158053"/>
                    <a:pt x="129269" y="1113204"/>
                  </a:cubicBezTo>
                  <a:cubicBezTo>
                    <a:pt x="140298" y="1011952"/>
                    <a:pt x="182750" y="916304"/>
                    <a:pt x="222071" y="823178"/>
                  </a:cubicBezTo>
                  <a:cubicBezTo>
                    <a:pt x="241701" y="775292"/>
                    <a:pt x="267432" y="729492"/>
                    <a:pt x="281520" y="679555"/>
                  </a:cubicBezTo>
                  <a:cubicBezTo>
                    <a:pt x="286083" y="645469"/>
                    <a:pt x="227034" y="662974"/>
                    <a:pt x="207405" y="663960"/>
                  </a:cubicBezTo>
                  <a:cubicBezTo>
                    <a:pt x="167087" y="667112"/>
                    <a:pt x="126609" y="674288"/>
                    <a:pt x="86096" y="671544"/>
                  </a:cubicBezTo>
                  <a:cubicBezTo>
                    <a:pt x="21355" y="671624"/>
                    <a:pt x="-11474" y="621411"/>
                    <a:pt x="3638" y="560594"/>
                  </a:cubicBezTo>
                  <a:cubicBezTo>
                    <a:pt x="49532" y="434777"/>
                    <a:pt x="113081" y="315328"/>
                    <a:pt x="165308" y="192255"/>
                  </a:cubicBezTo>
                  <a:cubicBezTo>
                    <a:pt x="189011" y="135266"/>
                    <a:pt x="216735" y="79938"/>
                    <a:pt x="241478" y="23481"/>
                  </a:cubicBezTo>
                  <a:cubicBezTo>
                    <a:pt x="252329" y="-3046"/>
                    <a:pt x="286519" y="3250"/>
                    <a:pt x="293972" y="24414"/>
                  </a:cubicBezTo>
                  <a:cubicBezTo>
                    <a:pt x="298233" y="24201"/>
                    <a:pt x="302413" y="23845"/>
                    <a:pt x="306317" y="23170"/>
                  </a:cubicBezTo>
                  <a:cubicBezTo>
                    <a:pt x="381892" y="14858"/>
                    <a:pt x="457777" y="25071"/>
                    <a:pt x="533449" y="23863"/>
                  </a:cubicBezTo>
                  <a:cubicBezTo>
                    <a:pt x="533449" y="23899"/>
                    <a:pt x="533414" y="23934"/>
                    <a:pt x="533423" y="23970"/>
                  </a:cubicBezTo>
                  <a:lnTo>
                    <a:pt x="533387" y="23970"/>
                  </a:lnTo>
                  <a:cubicBezTo>
                    <a:pt x="533387" y="24005"/>
                    <a:pt x="533352" y="24005"/>
                    <a:pt x="533352" y="24041"/>
                  </a:cubicBezTo>
                  <a:cubicBezTo>
                    <a:pt x="534188" y="23996"/>
                    <a:pt x="535024" y="23996"/>
                    <a:pt x="535833" y="24058"/>
                  </a:cubicBezTo>
                  <a:cubicBezTo>
                    <a:pt x="539613" y="18863"/>
                    <a:pt x="543402" y="13641"/>
                    <a:pt x="547227" y="849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69" name="Google Shape;269;p1"/>
            <p:cNvSpPr/>
            <p:nvPr/>
          </p:nvSpPr>
          <p:spPr>
            <a:xfrm>
              <a:off x="15044414" y="2165894"/>
              <a:ext cx="257895" cy="513195"/>
            </a:xfrm>
            <a:custGeom>
              <a:avLst/>
              <a:gdLst/>
              <a:ahLst/>
              <a:cxnLst/>
              <a:rect l="l" t="t" r="r" b="b"/>
              <a:pathLst>
                <a:path w="257895" h="513195" extrusionOk="0">
                  <a:moveTo>
                    <a:pt x="101061" y="512605"/>
                  </a:moveTo>
                  <a:cubicBezTo>
                    <a:pt x="78194" y="508484"/>
                    <a:pt x="75659" y="483342"/>
                    <a:pt x="81956" y="464923"/>
                  </a:cubicBezTo>
                  <a:cubicBezTo>
                    <a:pt x="75641" y="468085"/>
                    <a:pt x="68295" y="468848"/>
                    <a:pt x="61064" y="466380"/>
                  </a:cubicBezTo>
                  <a:cubicBezTo>
                    <a:pt x="57195" y="465065"/>
                    <a:pt x="53877" y="463014"/>
                    <a:pt x="51173" y="460447"/>
                  </a:cubicBezTo>
                  <a:cubicBezTo>
                    <a:pt x="39380" y="479390"/>
                    <a:pt x="8197" y="475349"/>
                    <a:pt x="1633" y="453999"/>
                  </a:cubicBezTo>
                  <a:cubicBezTo>
                    <a:pt x="-2343" y="443280"/>
                    <a:pt x="1837" y="432516"/>
                    <a:pt x="4692" y="422072"/>
                  </a:cubicBezTo>
                  <a:cubicBezTo>
                    <a:pt x="35911" y="331664"/>
                    <a:pt x="65137" y="240367"/>
                    <a:pt x="98153" y="150563"/>
                  </a:cubicBezTo>
                  <a:cubicBezTo>
                    <a:pt x="118743" y="101567"/>
                    <a:pt x="137412" y="47508"/>
                    <a:pt x="178797" y="11824"/>
                  </a:cubicBezTo>
                  <a:cubicBezTo>
                    <a:pt x="200507" y="-7305"/>
                    <a:pt x="240105" y="-3406"/>
                    <a:pt x="251943" y="24853"/>
                  </a:cubicBezTo>
                  <a:cubicBezTo>
                    <a:pt x="261362" y="46869"/>
                    <a:pt x="257013" y="72286"/>
                    <a:pt x="256096" y="95528"/>
                  </a:cubicBezTo>
                  <a:cubicBezTo>
                    <a:pt x="251783" y="174124"/>
                    <a:pt x="229716" y="250003"/>
                    <a:pt x="205124" y="324337"/>
                  </a:cubicBezTo>
                  <a:cubicBezTo>
                    <a:pt x="193321" y="360598"/>
                    <a:pt x="181145" y="396682"/>
                    <a:pt x="167501" y="432241"/>
                  </a:cubicBezTo>
                  <a:cubicBezTo>
                    <a:pt x="157789" y="449159"/>
                    <a:pt x="156855" y="476903"/>
                    <a:pt x="135784" y="483458"/>
                  </a:cubicBezTo>
                  <a:cubicBezTo>
                    <a:pt x="133490" y="500758"/>
                    <a:pt x="119748" y="516468"/>
                    <a:pt x="101061" y="5126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0" name="Google Shape;270;p1"/>
            <p:cNvSpPr/>
            <p:nvPr/>
          </p:nvSpPr>
          <p:spPr>
            <a:xfrm>
              <a:off x="12836227" y="2249908"/>
              <a:ext cx="273372" cy="508631"/>
            </a:xfrm>
            <a:custGeom>
              <a:avLst/>
              <a:gdLst/>
              <a:ahLst/>
              <a:cxnLst/>
              <a:rect l="l" t="t" r="r" b="b"/>
              <a:pathLst>
                <a:path w="273372" h="508631" extrusionOk="0">
                  <a:moveTo>
                    <a:pt x="98266" y="507792"/>
                  </a:moveTo>
                  <a:cubicBezTo>
                    <a:pt x="75586" y="502756"/>
                    <a:pt x="74065" y="477534"/>
                    <a:pt x="81100" y="459382"/>
                  </a:cubicBezTo>
                  <a:cubicBezTo>
                    <a:pt x="74661" y="462286"/>
                    <a:pt x="67297" y="462756"/>
                    <a:pt x="60163" y="459994"/>
                  </a:cubicBezTo>
                  <a:cubicBezTo>
                    <a:pt x="56348" y="458520"/>
                    <a:pt x="53119" y="456344"/>
                    <a:pt x="50522" y="453671"/>
                  </a:cubicBezTo>
                  <a:cubicBezTo>
                    <a:pt x="37972" y="472117"/>
                    <a:pt x="6976" y="466824"/>
                    <a:pt x="1275" y="445243"/>
                  </a:cubicBezTo>
                  <a:cubicBezTo>
                    <a:pt x="-2265" y="434373"/>
                    <a:pt x="2351" y="423787"/>
                    <a:pt x="5615" y="413458"/>
                  </a:cubicBezTo>
                  <a:cubicBezTo>
                    <a:pt x="40454" y="324382"/>
                    <a:pt x="73345" y="234329"/>
                    <a:pt x="109962" y="145927"/>
                  </a:cubicBezTo>
                  <a:cubicBezTo>
                    <a:pt x="132509" y="97801"/>
                    <a:pt x="153348" y="44533"/>
                    <a:pt x="196138" y="10546"/>
                  </a:cubicBezTo>
                  <a:cubicBezTo>
                    <a:pt x="218605" y="-7696"/>
                    <a:pt x="258016" y="-2207"/>
                    <a:pt x="268698" y="26505"/>
                  </a:cubicBezTo>
                  <a:cubicBezTo>
                    <a:pt x="277218" y="48885"/>
                    <a:pt x="271846" y="74107"/>
                    <a:pt x="269996" y="97286"/>
                  </a:cubicBezTo>
                  <a:cubicBezTo>
                    <a:pt x="262516" y="175643"/>
                    <a:pt x="237408" y="250572"/>
                    <a:pt x="209836" y="323858"/>
                  </a:cubicBezTo>
                  <a:cubicBezTo>
                    <a:pt x="196583" y="359613"/>
                    <a:pt x="182957" y="395181"/>
                    <a:pt x="167890" y="430163"/>
                  </a:cubicBezTo>
                  <a:cubicBezTo>
                    <a:pt x="157502" y="446673"/>
                    <a:pt x="155456" y="474355"/>
                    <a:pt x="134128" y="480065"/>
                  </a:cubicBezTo>
                  <a:cubicBezTo>
                    <a:pt x="131148" y="497259"/>
                    <a:pt x="116784" y="512410"/>
                    <a:pt x="98266" y="50779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1" name="Google Shape;271;p1"/>
            <p:cNvSpPr/>
            <p:nvPr/>
          </p:nvSpPr>
          <p:spPr>
            <a:xfrm>
              <a:off x="14586709" y="1767090"/>
              <a:ext cx="176071" cy="425669"/>
            </a:xfrm>
            <a:custGeom>
              <a:avLst/>
              <a:gdLst/>
              <a:ahLst/>
              <a:cxnLst/>
              <a:rect l="l" t="t" r="r" b="b"/>
              <a:pathLst>
                <a:path w="176071" h="425669" extrusionOk="0">
                  <a:moveTo>
                    <a:pt x="63232" y="1456"/>
                  </a:moveTo>
                  <a:cubicBezTo>
                    <a:pt x="78503" y="-1857"/>
                    <a:pt x="94762" y="301"/>
                    <a:pt x="108708" y="9813"/>
                  </a:cubicBezTo>
                  <a:cubicBezTo>
                    <a:pt x="150840" y="38534"/>
                    <a:pt x="162545" y="108267"/>
                    <a:pt x="169473" y="155194"/>
                  </a:cubicBezTo>
                  <a:cubicBezTo>
                    <a:pt x="178163" y="214031"/>
                    <a:pt x="176793" y="273871"/>
                    <a:pt x="173698" y="333080"/>
                  </a:cubicBezTo>
                  <a:cubicBezTo>
                    <a:pt x="172328" y="359244"/>
                    <a:pt x="169776" y="387627"/>
                    <a:pt x="152041" y="406944"/>
                  </a:cubicBezTo>
                  <a:cubicBezTo>
                    <a:pt x="138939" y="421215"/>
                    <a:pt x="118341" y="428196"/>
                    <a:pt x="99245" y="424839"/>
                  </a:cubicBezTo>
                  <a:cubicBezTo>
                    <a:pt x="62529" y="418382"/>
                    <a:pt x="45772" y="377992"/>
                    <a:pt x="35571" y="346668"/>
                  </a:cubicBezTo>
                  <a:cubicBezTo>
                    <a:pt x="12873" y="276979"/>
                    <a:pt x="2289" y="203782"/>
                    <a:pt x="189" y="130647"/>
                  </a:cubicBezTo>
                  <a:cubicBezTo>
                    <a:pt x="-744" y="98347"/>
                    <a:pt x="1230" y="61260"/>
                    <a:pt x="18654" y="32974"/>
                  </a:cubicBezTo>
                  <a:cubicBezTo>
                    <a:pt x="28553" y="16900"/>
                    <a:pt x="45212" y="5363"/>
                    <a:pt x="63232" y="145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2" name="Google Shape;272;p1"/>
            <p:cNvSpPr/>
            <p:nvPr/>
          </p:nvSpPr>
          <p:spPr>
            <a:xfrm>
              <a:off x="13939613" y="1779790"/>
              <a:ext cx="171508" cy="426714"/>
            </a:xfrm>
            <a:custGeom>
              <a:avLst/>
              <a:gdLst/>
              <a:ahLst/>
              <a:cxnLst/>
              <a:rect l="l" t="t" r="r" b="b"/>
              <a:pathLst>
                <a:path w="171508" h="426714" extrusionOk="0">
                  <a:moveTo>
                    <a:pt x="103235" y="967"/>
                  </a:moveTo>
                  <a:cubicBezTo>
                    <a:pt x="87839" y="-1733"/>
                    <a:pt x="71687" y="1083"/>
                    <a:pt x="58132" y="11145"/>
                  </a:cubicBezTo>
                  <a:cubicBezTo>
                    <a:pt x="17201" y="41536"/>
                    <a:pt x="8316" y="111686"/>
                    <a:pt x="3282" y="158853"/>
                  </a:cubicBezTo>
                  <a:cubicBezTo>
                    <a:pt x="-3024" y="217992"/>
                    <a:pt x="756" y="277725"/>
                    <a:pt x="6243" y="336766"/>
                  </a:cubicBezTo>
                  <a:cubicBezTo>
                    <a:pt x="8672" y="362858"/>
                    <a:pt x="12363" y="391109"/>
                    <a:pt x="30863" y="409696"/>
                  </a:cubicBezTo>
                  <a:cubicBezTo>
                    <a:pt x="44524" y="423426"/>
                    <a:pt x="65390" y="429572"/>
                    <a:pt x="84335" y="425451"/>
                  </a:cubicBezTo>
                  <a:cubicBezTo>
                    <a:pt x="120757" y="417521"/>
                    <a:pt x="135877" y="376490"/>
                    <a:pt x="144807" y="344785"/>
                  </a:cubicBezTo>
                  <a:cubicBezTo>
                    <a:pt x="164668" y="274235"/>
                    <a:pt x="172299" y="200674"/>
                    <a:pt x="171445" y="127512"/>
                  </a:cubicBezTo>
                  <a:cubicBezTo>
                    <a:pt x="171071" y="95203"/>
                    <a:pt x="167603" y="58223"/>
                    <a:pt x="149058" y="30665"/>
                  </a:cubicBezTo>
                  <a:cubicBezTo>
                    <a:pt x="138510" y="15008"/>
                    <a:pt x="121397" y="4155"/>
                    <a:pt x="103235" y="96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3" name="Google Shape;273;p1"/>
            <p:cNvSpPr/>
            <p:nvPr/>
          </p:nvSpPr>
          <p:spPr>
            <a:xfrm>
              <a:off x="15834106" y="1377179"/>
              <a:ext cx="568832" cy="1012975"/>
            </a:xfrm>
            <a:custGeom>
              <a:avLst/>
              <a:gdLst/>
              <a:ahLst/>
              <a:cxnLst/>
              <a:rect l="l" t="t" r="r" b="b"/>
              <a:pathLst>
                <a:path w="568832" h="1012975" extrusionOk="0">
                  <a:moveTo>
                    <a:pt x="567769" y="96589"/>
                  </a:moveTo>
                  <a:cubicBezTo>
                    <a:pt x="555210" y="193196"/>
                    <a:pt x="402345" y="219937"/>
                    <a:pt x="315724" y="355869"/>
                  </a:cubicBezTo>
                  <a:cubicBezTo>
                    <a:pt x="218572" y="508338"/>
                    <a:pt x="255118" y="702023"/>
                    <a:pt x="223215" y="878452"/>
                  </a:cubicBezTo>
                  <a:cubicBezTo>
                    <a:pt x="192147" y="1050237"/>
                    <a:pt x="40625" y="1032076"/>
                    <a:pt x="8019" y="963870"/>
                  </a:cubicBezTo>
                  <a:cubicBezTo>
                    <a:pt x="-10605" y="924909"/>
                    <a:pt x="-1791" y="936499"/>
                    <a:pt x="88636" y="488382"/>
                  </a:cubicBezTo>
                  <a:cubicBezTo>
                    <a:pt x="100608" y="429048"/>
                    <a:pt x="83887" y="358507"/>
                    <a:pt x="172153" y="248605"/>
                  </a:cubicBezTo>
                  <a:cubicBezTo>
                    <a:pt x="239216" y="165106"/>
                    <a:pt x="336358" y="102610"/>
                    <a:pt x="449555" y="22326"/>
                  </a:cubicBezTo>
                  <a:cubicBezTo>
                    <a:pt x="530884" y="-35356"/>
                    <a:pt x="576512" y="29289"/>
                    <a:pt x="567769" y="9658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4" name="Google Shape;274;p1"/>
            <p:cNvSpPr/>
            <p:nvPr/>
          </p:nvSpPr>
          <p:spPr>
            <a:xfrm>
              <a:off x="12278623" y="1457713"/>
              <a:ext cx="602966" cy="995740"/>
            </a:xfrm>
            <a:custGeom>
              <a:avLst/>
              <a:gdLst/>
              <a:ahLst/>
              <a:cxnLst/>
              <a:rect l="l" t="t" r="r" b="b"/>
              <a:pathLst>
                <a:path w="602966" h="995740" extrusionOk="0">
                  <a:moveTo>
                    <a:pt x="1824" y="98976"/>
                  </a:moveTo>
                  <a:cubicBezTo>
                    <a:pt x="18270" y="194997"/>
                    <a:pt x="172096" y="215575"/>
                    <a:pt x="264124" y="347910"/>
                  </a:cubicBezTo>
                  <a:cubicBezTo>
                    <a:pt x="367351" y="496347"/>
                    <a:pt x="338640" y="691346"/>
                    <a:pt x="377641" y="866346"/>
                  </a:cubicBezTo>
                  <a:cubicBezTo>
                    <a:pt x="415620" y="1036745"/>
                    <a:pt x="566288" y="1012500"/>
                    <a:pt x="596110" y="943033"/>
                  </a:cubicBezTo>
                  <a:cubicBezTo>
                    <a:pt x="613152" y="903353"/>
                    <a:pt x="604809" y="915289"/>
                    <a:pt x="496370" y="471178"/>
                  </a:cubicBezTo>
                  <a:cubicBezTo>
                    <a:pt x="482015" y="412368"/>
                    <a:pt x="495881" y="341223"/>
                    <a:pt x="403248" y="234953"/>
                  </a:cubicBezTo>
                  <a:cubicBezTo>
                    <a:pt x="332868" y="154216"/>
                    <a:pt x="233288" y="95690"/>
                    <a:pt x="116934" y="20016"/>
                  </a:cubicBezTo>
                  <a:cubicBezTo>
                    <a:pt x="33354" y="-34336"/>
                    <a:pt x="-9631" y="32094"/>
                    <a:pt x="1824" y="98976"/>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5" name="Google Shape;275;p1"/>
            <p:cNvSpPr/>
            <p:nvPr/>
          </p:nvSpPr>
          <p:spPr>
            <a:xfrm>
              <a:off x="14087948" y="1519361"/>
              <a:ext cx="511153" cy="195584"/>
            </a:xfrm>
            <a:custGeom>
              <a:avLst/>
              <a:gdLst/>
              <a:ahLst/>
              <a:cxnLst/>
              <a:rect l="l" t="t" r="r" b="b"/>
              <a:pathLst>
                <a:path w="511153" h="195584" extrusionOk="0">
                  <a:moveTo>
                    <a:pt x="214104" y="2994"/>
                  </a:moveTo>
                  <a:cubicBezTo>
                    <a:pt x="239826" y="-380"/>
                    <a:pt x="265895" y="-904"/>
                    <a:pt x="291742" y="1431"/>
                  </a:cubicBezTo>
                  <a:cubicBezTo>
                    <a:pt x="291876" y="1440"/>
                    <a:pt x="292000" y="1458"/>
                    <a:pt x="292133" y="1467"/>
                  </a:cubicBezTo>
                  <a:cubicBezTo>
                    <a:pt x="344769" y="6307"/>
                    <a:pt x="397334" y="17923"/>
                    <a:pt x="444323" y="42781"/>
                  </a:cubicBezTo>
                  <a:cubicBezTo>
                    <a:pt x="463570" y="54904"/>
                    <a:pt x="516571" y="69318"/>
                    <a:pt x="493677" y="99486"/>
                  </a:cubicBezTo>
                  <a:cubicBezTo>
                    <a:pt x="494006" y="101085"/>
                    <a:pt x="494184" y="102692"/>
                    <a:pt x="494219" y="104326"/>
                  </a:cubicBezTo>
                  <a:cubicBezTo>
                    <a:pt x="494406" y="104397"/>
                    <a:pt x="494548" y="104504"/>
                    <a:pt x="494691" y="104584"/>
                  </a:cubicBezTo>
                  <a:cubicBezTo>
                    <a:pt x="495162" y="104762"/>
                    <a:pt x="495642" y="104948"/>
                    <a:pt x="496078" y="105170"/>
                  </a:cubicBezTo>
                  <a:cubicBezTo>
                    <a:pt x="496078" y="105206"/>
                    <a:pt x="496043" y="105241"/>
                    <a:pt x="496007" y="105277"/>
                  </a:cubicBezTo>
                  <a:cubicBezTo>
                    <a:pt x="507490" y="111067"/>
                    <a:pt x="514054" y="123873"/>
                    <a:pt x="509900" y="136831"/>
                  </a:cubicBezTo>
                  <a:cubicBezTo>
                    <a:pt x="508335" y="141742"/>
                    <a:pt x="505453" y="145818"/>
                    <a:pt x="501735" y="148882"/>
                  </a:cubicBezTo>
                  <a:cubicBezTo>
                    <a:pt x="516828" y="167301"/>
                    <a:pt x="496016" y="194415"/>
                    <a:pt x="474181" y="184193"/>
                  </a:cubicBezTo>
                  <a:cubicBezTo>
                    <a:pt x="435322" y="165703"/>
                    <a:pt x="394275" y="152381"/>
                    <a:pt x="352570" y="142079"/>
                  </a:cubicBezTo>
                  <a:cubicBezTo>
                    <a:pt x="352250" y="142000"/>
                    <a:pt x="351929" y="141928"/>
                    <a:pt x="351609" y="141849"/>
                  </a:cubicBezTo>
                  <a:cubicBezTo>
                    <a:pt x="288567" y="126698"/>
                    <a:pt x="222332" y="128030"/>
                    <a:pt x="159956" y="145703"/>
                  </a:cubicBezTo>
                  <a:cubicBezTo>
                    <a:pt x="159636" y="145792"/>
                    <a:pt x="159325" y="145881"/>
                    <a:pt x="159005" y="145969"/>
                  </a:cubicBezTo>
                  <a:cubicBezTo>
                    <a:pt x="117753" y="157941"/>
                    <a:pt x="77275" y="172905"/>
                    <a:pt x="39199" y="192941"/>
                  </a:cubicBezTo>
                  <a:cubicBezTo>
                    <a:pt x="17791" y="204042"/>
                    <a:pt x="-4098" y="177781"/>
                    <a:pt x="10240" y="158776"/>
                  </a:cubicBezTo>
                  <a:cubicBezTo>
                    <a:pt x="6397" y="155872"/>
                    <a:pt x="3356" y="151911"/>
                    <a:pt x="1594" y="147062"/>
                  </a:cubicBezTo>
                  <a:cubicBezTo>
                    <a:pt x="-3084" y="134282"/>
                    <a:pt x="2955" y="121218"/>
                    <a:pt x="14198" y="114975"/>
                  </a:cubicBezTo>
                  <a:cubicBezTo>
                    <a:pt x="14162" y="114939"/>
                    <a:pt x="14118" y="114904"/>
                    <a:pt x="14118" y="114868"/>
                  </a:cubicBezTo>
                  <a:cubicBezTo>
                    <a:pt x="14545" y="114628"/>
                    <a:pt x="15016" y="114433"/>
                    <a:pt x="15478" y="114229"/>
                  </a:cubicBezTo>
                  <a:cubicBezTo>
                    <a:pt x="15621" y="114149"/>
                    <a:pt x="15763" y="114033"/>
                    <a:pt x="15941" y="113953"/>
                  </a:cubicBezTo>
                  <a:cubicBezTo>
                    <a:pt x="15914" y="112319"/>
                    <a:pt x="16030" y="110712"/>
                    <a:pt x="16288" y="109095"/>
                  </a:cubicBezTo>
                  <a:cubicBezTo>
                    <a:pt x="-7807" y="79868"/>
                    <a:pt x="44571" y="63332"/>
                    <a:pt x="63320" y="50446"/>
                  </a:cubicBezTo>
                  <a:cubicBezTo>
                    <a:pt x="109268" y="23714"/>
                    <a:pt x="161317" y="10002"/>
                    <a:pt x="213722" y="3048"/>
                  </a:cubicBezTo>
                  <a:cubicBezTo>
                    <a:pt x="213846" y="3030"/>
                    <a:pt x="213971" y="3012"/>
                    <a:pt x="214104" y="29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6" name="Google Shape;276;p1"/>
            <p:cNvSpPr/>
            <p:nvPr/>
          </p:nvSpPr>
          <p:spPr>
            <a:xfrm>
              <a:off x="16374520" y="1597668"/>
              <a:ext cx="39018" cy="352966"/>
            </a:xfrm>
            <a:custGeom>
              <a:avLst/>
              <a:gdLst/>
              <a:ahLst/>
              <a:cxnLst/>
              <a:rect l="l" t="t" r="r" b="b"/>
              <a:pathLst>
                <a:path w="39018" h="352966" extrusionOk="0">
                  <a:moveTo>
                    <a:pt x="4638" y="352839"/>
                  </a:moveTo>
                  <a:cubicBezTo>
                    <a:pt x="-6898" y="348683"/>
                    <a:pt x="6666" y="324998"/>
                    <a:pt x="7093" y="315752"/>
                  </a:cubicBezTo>
                  <a:cubicBezTo>
                    <a:pt x="10197" y="302102"/>
                    <a:pt x="12189" y="288257"/>
                    <a:pt x="14164" y="274403"/>
                  </a:cubicBezTo>
                  <a:cubicBezTo>
                    <a:pt x="24090" y="186197"/>
                    <a:pt x="27656" y="95762"/>
                    <a:pt x="14706" y="7751"/>
                  </a:cubicBezTo>
                  <a:cubicBezTo>
                    <a:pt x="12883" y="-375"/>
                    <a:pt x="25575" y="-3341"/>
                    <a:pt x="27354" y="4909"/>
                  </a:cubicBezTo>
                  <a:cubicBezTo>
                    <a:pt x="44164" y="91490"/>
                    <a:pt x="40313" y="181197"/>
                    <a:pt x="31365" y="268541"/>
                  </a:cubicBezTo>
                  <a:cubicBezTo>
                    <a:pt x="29177" y="282866"/>
                    <a:pt x="22355" y="356427"/>
                    <a:pt x="4638" y="35283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7" name="Google Shape;277;p1"/>
            <p:cNvSpPr/>
            <p:nvPr/>
          </p:nvSpPr>
          <p:spPr>
            <a:xfrm>
              <a:off x="12278596" y="1680246"/>
              <a:ext cx="48107" cy="352068"/>
            </a:xfrm>
            <a:custGeom>
              <a:avLst/>
              <a:gdLst/>
              <a:ahLst/>
              <a:cxnLst/>
              <a:rect l="l" t="t" r="r" b="b"/>
              <a:pathLst>
                <a:path w="48107" h="352068" extrusionOk="0">
                  <a:moveTo>
                    <a:pt x="43778" y="351887"/>
                  </a:moveTo>
                  <a:cubicBezTo>
                    <a:pt x="55145" y="347269"/>
                    <a:pt x="40629" y="324152"/>
                    <a:pt x="39829" y="314933"/>
                  </a:cubicBezTo>
                  <a:cubicBezTo>
                    <a:pt x="36182" y="301417"/>
                    <a:pt x="33630" y="287660"/>
                    <a:pt x="31095" y="273894"/>
                  </a:cubicBezTo>
                  <a:cubicBezTo>
                    <a:pt x="17611" y="186159"/>
                    <a:pt x="10407" y="95946"/>
                    <a:pt x="19790" y="7483"/>
                  </a:cubicBezTo>
                  <a:cubicBezTo>
                    <a:pt x="21285" y="-705"/>
                    <a:pt x="8486" y="-3165"/>
                    <a:pt x="7036" y="5156"/>
                  </a:cubicBezTo>
                  <a:cubicBezTo>
                    <a:pt x="-6270" y="92341"/>
                    <a:pt x="1201" y="181825"/>
                    <a:pt x="13671" y="268735"/>
                  </a:cubicBezTo>
                  <a:cubicBezTo>
                    <a:pt x="16437" y="282953"/>
                    <a:pt x="26221" y="356186"/>
                    <a:pt x="43778" y="3518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8" name="Google Shape;278;p1"/>
            <p:cNvSpPr/>
            <p:nvPr/>
          </p:nvSpPr>
          <p:spPr>
            <a:xfrm>
              <a:off x="14515506" y="1145419"/>
              <a:ext cx="2048883" cy="1582027"/>
            </a:xfrm>
            <a:custGeom>
              <a:avLst/>
              <a:gdLst/>
              <a:ahLst/>
              <a:cxnLst/>
              <a:rect l="l" t="t" r="r" b="b"/>
              <a:pathLst>
                <a:path w="2048883" h="1582027" extrusionOk="0">
                  <a:moveTo>
                    <a:pt x="2029762" y="227612"/>
                  </a:moveTo>
                  <a:cubicBezTo>
                    <a:pt x="1959186" y="73687"/>
                    <a:pt x="1727598" y="56183"/>
                    <a:pt x="1584036" y="35961"/>
                  </a:cubicBezTo>
                  <a:cubicBezTo>
                    <a:pt x="602495" y="-102281"/>
                    <a:pt x="-148996" y="172781"/>
                    <a:pt x="25197" y="608766"/>
                  </a:cubicBezTo>
                  <a:cubicBezTo>
                    <a:pt x="104614" y="1224582"/>
                    <a:pt x="201339" y="1514013"/>
                    <a:pt x="696409" y="1567494"/>
                  </a:cubicBezTo>
                  <a:cubicBezTo>
                    <a:pt x="1521287" y="1656597"/>
                    <a:pt x="1950220" y="1339875"/>
                    <a:pt x="1917401" y="509565"/>
                  </a:cubicBezTo>
                  <a:cubicBezTo>
                    <a:pt x="1992433" y="483384"/>
                    <a:pt x="2090891" y="360933"/>
                    <a:pt x="2029762" y="227612"/>
                  </a:cubicBezTo>
                  <a:close/>
                  <a:moveTo>
                    <a:pt x="1831046" y="832744"/>
                  </a:moveTo>
                  <a:cubicBezTo>
                    <a:pt x="1741197" y="1409759"/>
                    <a:pt x="1376347" y="1547627"/>
                    <a:pt x="793837" y="1512512"/>
                  </a:cubicBezTo>
                  <a:cubicBezTo>
                    <a:pt x="590639" y="1500265"/>
                    <a:pt x="390474" y="1461624"/>
                    <a:pt x="267352" y="1283179"/>
                  </a:cubicBezTo>
                  <a:cubicBezTo>
                    <a:pt x="166198" y="1136580"/>
                    <a:pt x="124937" y="938108"/>
                    <a:pt x="112965" y="763437"/>
                  </a:cubicBezTo>
                  <a:cubicBezTo>
                    <a:pt x="98895" y="558207"/>
                    <a:pt x="144469" y="383491"/>
                    <a:pt x="335117" y="276111"/>
                  </a:cubicBezTo>
                  <a:cubicBezTo>
                    <a:pt x="418723" y="229024"/>
                    <a:pt x="512219" y="202275"/>
                    <a:pt x="605964" y="181626"/>
                  </a:cubicBezTo>
                  <a:cubicBezTo>
                    <a:pt x="827155" y="132914"/>
                    <a:pt x="1055363" y="116227"/>
                    <a:pt x="1281312" y="131831"/>
                  </a:cubicBezTo>
                  <a:cubicBezTo>
                    <a:pt x="1443302" y="143012"/>
                    <a:pt x="1704357" y="150472"/>
                    <a:pt x="1790969" y="317603"/>
                  </a:cubicBezTo>
                  <a:cubicBezTo>
                    <a:pt x="1873027" y="475960"/>
                    <a:pt x="1857649" y="661892"/>
                    <a:pt x="1831046" y="83274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79" name="Google Shape;279;p1"/>
            <p:cNvSpPr/>
            <p:nvPr/>
          </p:nvSpPr>
          <p:spPr>
            <a:xfrm>
              <a:off x="12117274" y="1194063"/>
              <a:ext cx="2054596" cy="1579155"/>
            </a:xfrm>
            <a:custGeom>
              <a:avLst/>
              <a:gdLst/>
              <a:ahLst/>
              <a:cxnLst/>
              <a:rect l="l" t="t" r="r" b="b"/>
              <a:pathLst>
                <a:path w="2054596" h="1579155" extrusionOk="0">
                  <a:moveTo>
                    <a:pt x="15831" y="267742"/>
                  </a:moveTo>
                  <a:cubicBezTo>
                    <a:pt x="80136" y="111099"/>
                    <a:pt x="310835" y="84296"/>
                    <a:pt x="453463" y="58320"/>
                  </a:cubicBezTo>
                  <a:cubicBezTo>
                    <a:pt x="1428635" y="-119291"/>
                    <a:pt x="2190613" y="125309"/>
                    <a:pt x="2034146" y="567954"/>
                  </a:cubicBezTo>
                  <a:cubicBezTo>
                    <a:pt x="1979633" y="1186470"/>
                    <a:pt x="1894675" y="1479551"/>
                    <a:pt x="1402157" y="1552899"/>
                  </a:cubicBezTo>
                  <a:cubicBezTo>
                    <a:pt x="581540" y="1675119"/>
                    <a:pt x="140181" y="1375902"/>
                    <a:pt x="139479" y="544944"/>
                  </a:cubicBezTo>
                  <a:cubicBezTo>
                    <a:pt x="63451" y="521809"/>
                    <a:pt x="-39873" y="403417"/>
                    <a:pt x="15831" y="267742"/>
                  </a:cubicBezTo>
                  <a:close/>
                  <a:moveTo>
                    <a:pt x="238801" y="864393"/>
                  </a:moveTo>
                  <a:cubicBezTo>
                    <a:pt x="351864" y="1437322"/>
                    <a:pt x="721971" y="1560404"/>
                    <a:pt x="1302595" y="1501887"/>
                  </a:cubicBezTo>
                  <a:cubicBezTo>
                    <a:pt x="1505135" y="1481479"/>
                    <a:pt x="1703574" y="1434818"/>
                    <a:pt x="1819404" y="1251568"/>
                  </a:cubicBezTo>
                  <a:cubicBezTo>
                    <a:pt x="1914563" y="1101017"/>
                    <a:pt x="1947774" y="901053"/>
                    <a:pt x="1952701" y="726036"/>
                  </a:cubicBezTo>
                  <a:cubicBezTo>
                    <a:pt x="1958483" y="520406"/>
                    <a:pt x="1905891" y="347662"/>
                    <a:pt x="1711072" y="248044"/>
                  </a:cubicBezTo>
                  <a:cubicBezTo>
                    <a:pt x="1625634" y="204358"/>
                    <a:pt x="1531133" y="181392"/>
                    <a:pt x="1436640" y="164536"/>
                  </a:cubicBezTo>
                  <a:cubicBezTo>
                    <a:pt x="1213662" y="124758"/>
                    <a:pt x="984973" y="117271"/>
                    <a:pt x="759825" y="141943"/>
                  </a:cubicBezTo>
                  <a:cubicBezTo>
                    <a:pt x="598421" y="159634"/>
                    <a:pt x="337882" y="177582"/>
                    <a:pt x="258074" y="348061"/>
                  </a:cubicBezTo>
                  <a:cubicBezTo>
                    <a:pt x="182456" y="509589"/>
                    <a:pt x="205323" y="694748"/>
                    <a:pt x="238801" y="8643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280" name="Google Shape;280;p1"/>
          <p:cNvGrpSpPr/>
          <p:nvPr/>
        </p:nvGrpSpPr>
        <p:grpSpPr>
          <a:xfrm rot="-740618">
            <a:off x="902430" y="3976184"/>
            <a:ext cx="1780379" cy="930754"/>
            <a:chOff x="1803484" y="7951003"/>
            <a:chExt cx="3560332" cy="1861206"/>
          </a:xfrm>
        </p:grpSpPr>
        <p:sp>
          <p:nvSpPr>
            <p:cNvPr id="281" name="Google Shape;281;p1"/>
            <p:cNvSpPr/>
            <p:nvPr/>
          </p:nvSpPr>
          <p:spPr>
            <a:xfrm>
              <a:off x="2710258" y="8568397"/>
              <a:ext cx="1605156" cy="797292"/>
            </a:xfrm>
            <a:custGeom>
              <a:avLst/>
              <a:gdLst/>
              <a:ahLst/>
              <a:cxnLst/>
              <a:rect l="l" t="t" r="r" b="b"/>
              <a:pathLst>
                <a:path w="1605156" h="797292" extrusionOk="0">
                  <a:moveTo>
                    <a:pt x="1605156" y="628795"/>
                  </a:moveTo>
                  <a:cubicBezTo>
                    <a:pt x="1603440" y="629390"/>
                    <a:pt x="1601791" y="629982"/>
                    <a:pt x="1600072" y="630578"/>
                  </a:cubicBezTo>
                  <a:cubicBezTo>
                    <a:pt x="1536173" y="653221"/>
                    <a:pt x="1434119" y="705041"/>
                    <a:pt x="1370149" y="671506"/>
                  </a:cubicBezTo>
                  <a:cubicBezTo>
                    <a:pt x="1318988" y="644704"/>
                    <a:pt x="1291398" y="569716"/>
                    <a:pt x="1254166" y="525420"/>
                  </a:cubicBezTo>
                  <a:cubicBezTo>
                    <a:pt x="1036923" y="267181"/>
                    <a:pt x="637746" y="195558"/>
                    <a:pt x="422479" y="498090"/>
                  </a:cubicBezTo>
                  <a:cubicBezTo>
                    <a:pt x="389342" y="544627"/>
                    <a:pt x="354351" y="597374"/>
                    <a:pt x="331116" y="649521"/>
                  </a:cubicBezTo>
                  <a:cubicBezTo>
                    <a:pt x="312500" y="691242"/>
                    <a:pt x="303324" y="744644"/>
                    <a:pt x="266093" y="775078"/>
                  </a:cubicBezTo>
                  <a:cubicBezTo>
                    <a:pt x="225496" y="808215"/>
                    <a:pt x="168793" y="796530"/>
                    <a:pt x="118950" y="788940"/>
                  </a:cubicBezTo>
                  <a:cubicBezTo>
                    <a:pt x="78748" y="782869"/>
                    <a:pt x="39275" y="773496"/>
                    <a:pt x="0" y="763330"/>
                  </a:cubicBezTo>
                  <a:cubicBezTo>
                    <a:pt x="16237" y="682133"/>
                    <a:pt x="65086" y="473604"/>
                    <a:pt x="161597" y="340985"/>
                  </a:cubicBezTo>
                  <a:cubicBezTo>
                    <a:pt x="320288" y="122949"/>
                    <a:pt x="529282" y="8350"/>
                    <a:pt x="782704" y="429"/>
                  </a:cubicBezTo>
                  <a:cubicBezTo>
                    <a:pt x="1034213" y="-7295"/>
                    <a:pt x="1251125" y="89279"/>
                    <a:pt x="1426983" y="287781"/>
                  </a:cubicBezTo>
                  <a:cubicBezTo>
                    <a:pt x="1506337" y="377290"/>
                    <a:pt x="1567266" y="520997"/>
                    <a:pt x="1605156" y="6287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2" name="Google Shape;282;p1"/>
            <p:cNvSpPr/>
            <p:nvPr/>
          </p:nvSpPr>
          <p:spPr>
            <a:xfrm>
              <a:off x="2234795" y="7951003"/>
              <a:ext cx="2603158" cy="1380720"/>
            </a:xfrm>
            <a:custGeom>
              <a:avLst/>
              <a:gdLst/>
              <a:ahLst/>
              <a:cxnLst/>
              <a:rect l="l" t="t" r="r" b="b"/>
              <a:pathLst>
                <a:path w="2603158" h="1380720" extrusionOk="0">
                  <a:moveTo>
                    <a:pt x="2565412" y="1062279"/>
                  </a:moveTo>
                  <a:cubicBezTo>
                    <a:pt x="2560856" y="1066106"/>
                    <a:pt x="2556106" y="1069605"/>
                    <a:pt x="2551155" y="1072840"/>
                  </a:cubicBezTo>
                  <a:cubicBezTo>
                    <a:pt x="2529569" y="1086899"/>
                    <a:pt x="2504681" y="1095878"/>
                    <a:pt x="2480258" y="1104525"/>
                  </a:cubicBezTo>
                  <a:cubicBezTo>
                    <a:pt x="2467848" y="1108880"/>
                    <a:pt x="2455504" y="1113306"/>
                    <a:pt x="2443094" y="1117728"/>
                  </a:cubicBezTo>
                  <a:cubicBezTo>
                    <a:pt x="2322290" y="1160503"/>
                    <a:pt x="2201487" y="1203348"/>
                    <a:pt x="2080620" y="1246189"/>
                  </a:cubicBezTo>
                  <a:cubicBezTo>
                    <a:pt x="2042730" y="1138392"/>
                    <a:pt x="1981801" y="994684"/>
                    <a:pt x="1902454" y="905171"/>
                  </a:cubicBezTo>
                  <a:cubicBezTo>
                    <a:pt x="1726596" y="706674"/>
                    <a:pt x="1509680" y="610096"/>
                    <a:pt x="1258175" y="617820"/>
                  </a:cubicBezTo>
                  <a:cubicBezTo>
                    <a:pt x="1004754" y="625741"/>
                    <a:pt x="795759" y="740339"/>
                    <a:pt x="637069" y="958376"/>
                  </a:cubicBezTo>
                  <a:cubicBezTo>
                    <a:pt x="540558" y="1090994"/>
                    <a:pt x="491708" y="1299527"/>
                    <a:pt x="475471" y="1380721"/>
                  </a:cubicBezTo>
                  <a:cubicBezTo>
                    <a:pt x="420283" y="1366397"/>
                    <a:pt x="365493" y="1350487"/>
                    <a:pt x="309515" y="1339528"/>
                  </a:cubicBezTo>
                  <a:cubicBezTo>
                    <a:pt x="230302" y="1324080"/>
                    <a:pt x="119996" y="1342893"/>
                    <a:pt x="53320" y="1288963"/>
                  </a:cubicBezTo>
                  <a:cubicBezTo>
                    <a:pt x="49624" y="1286060"/>
                    <a:pt x="45994" y="1282825"/>
                    <a:pt x="42562" y="1279326"/>
                  </a:cubicBezTo>
                  <a:cubicBezTo>
                    <a:pt x="10412" y="1246781"/>
                    <a:pt x="-1668" y="1198657"/>
                    <a:pt x="183" y="1152980"/>
                  </a:cubicBezTo>
                  <a:cubicBezTo>
                    <a:pt x="3484" y="1069475"/>
                    <a:pt x="31406" y="970060"/>
                    <a:pt x="55300" y="889921"/>
                  </a:cubicBezTo>
                  <a:cubicBezTo>
                    <a:pt x="91080" y="769977"/>
                    <a:pt x="146068" y="655907"/>
                    <a:pt x="216965" y="552730"/>
                  </a:cubicBezTo>
                  <a:cubicBezTo>
                    <a:pt x="359816" y="344792"/>
                    <a:pt x="565904" y="183128"/>
                    <a:pt x="800315" y="90514"/>
                  </a:cubicBezTo>
                  <a:cubicBezTo>
                    <a:pt x="1069844" y="-16029"/>
                    <a:pt x="1369338" y="-26988"/>
                    <a:pt x="1648109" y="49586"/>
                  </a:cubicBezTo>
                  <a:cubicBezTo>
                    <a:pt x="1906679" y="120613"/>
                    <a:pt x="2137592" y="271189"/>
                    <a:pt x="2314767" y="471469"/>
                  </a:cubicBezTo>
                  <a:cubicBezTo>
                    <a:pt x="2385333" y="551211"/>
                    <a:pt x="2451212" y="636234"/>
                    <a:pt x="2504618" y="728587"/>
                  </a:cubicBezTo>
                  <a:cubicBezTo>
                    <a:pt x="2539538" y="789054"/>
                    <a:pt x="2581720" y="856784"/>
                    <a:pt x="2597630" y="925239"/>
                  </a:cubicBezTo>
                  <a:cubicBezTo>
                    <a:pt x="2608786" y="973228"/>
                    <a:pt x="2605417" y="1028614"/>
                    <a:pt x="2565412" y="106227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3" name="Google Shape;283;p1"/>
            <p:cNvSpPr/>
            <p:nvPr/>
          </p:nvSpPr>
          <p:spPr>
            <a:xfrm>
              <a:off x="2288114" y="8238344"/>
              <a:ext cx="2389773" cy="1093379"/>
            </a:xfrm>
            <a:custGeom>
              <a:avLst/>
              <a:gdLst/>
              <a:ahLst/>
              <a:cxnLst/>
              <a:rect l="l" t="t" r="r" b="b"/>
              <a:pathLst>
                <a:path w="2389773" h="1093379" extrusionOk="0">
                  <a:moveTo>
                    <a:pt x="2389774" y="830387"/>
                  </a:moveTo>
                  <a:cubicBezTo>
                    <a:pt x="2268970" y="873161"/>
                    <a:pt x="2148167" y="916006"/>
                    <a:pt x="2027300" y="958847"/>
                  </a:cubicBezTo>
                  <a:cubicBezTo>
                    <a:pt x="1989410" y="851050"/>
                    <a:pt x="1928481" y="707343"/>
                    <a:pt x="1849134" y="617830"/>
                  </a:cubicBezTo>
                  <a:cubicBezTo>
                    <a:pt x="1673276" y="419332"/>
                    <a:pt x="1456360" y="322754"/>
                    <a:pt x="1204856" y="330478"/>
                  </a:cubicBezTo>
                  <a:cubicBezTo>
                    <a:pt x="951434" y="338399"/>
                    <a:pt x="742439" y="452998"/>
                    <a:pt x="583749" y="671034"/>
                  </a:cubicBezTo>
                  <a:cubicBezTo>
                    <a:pt x="487238" y="803653"/>
                    <a:pt x="438389" y="1012186"/>
                    <a:pt x="422151" y="1093379"/>
                  </a:cubicBezTo>
                  <a:cubicBezTo>
                    <a:pt x="366963" y="1079055"/>
                    <a:pt x="312173" y="1063146"/>
                    <a:pt x="256195" y="1052187"/>
                  </a:cubicBezTo>
                  <a:cubicBezTo>
                    <a:pt x="176982" y="1036739"/>
                    <a:pt x="66676" y="1055552"/>
                    <a:pt x="0" y="1001622"/>
                  </a:cubicBezTo>
                  <a:cubicBezTo>
                    <a:pt x="48321" y="908677"/>
                    <a:pt x="186813" y="655519"/>
                    <a:pt x="316922" y="476758"/>
                  </a:cubicBezTo>
                  <a:cubicBezTo>
                    <a:pt x="535555" y="176337"/>
                    <a:pt x="839080" y="11702"/>
                    <a:pt x="1194556" y="613"/>
                  </a:cubicBezTo>
                  <a:cubicBezTo>
                    <a:pt x="1548512" y="-10543"/>
                    <a:pt x="1863324" y="130789"/>
                    <a:pt x="2105061" y="409028"/>
                  </a:cubicBezTo>
                  <a:cubicBezTo>
                    <a:pt x="2206788" y="526072"/>
                    <a:pt x="2315177" y="700940"/>
                    <a:pt x="2389774" y="830387"/>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4" name="Google Shape;284;p1"/>
            <p:cNvSpPr/>
            <p:nvPr/>
          </p:nvSpPr>
          <p:spPr>
            <a:xfrm>
              <a:off x="3642684" y="8853603"/>
              <a:ext cx="1721132" cy="927539"/>
            </a:xfrm>
            <a:custGeom>
              <a:avLst/>
              <a:gdLst/>
              <a:ahLst/>
              <a:cxnLst/>
              <a:rect l="l" t="t" r="r" b="b"/>
              <a:pathLst>
                <a:path w="1721132" h="927539" extrusionOk="0">
                  <a:moveTo>
                    <a:pt x="1690680" y="576266"/>
                  </a:moveTo>
                  <a:cubicBezTo>
                    <a:pt x="1665114" y="619103"/>
                    <a:pt x="1627324" y="644445"/>
                    <a:pt x="1582075" y="662834"/>
                  </a:cubicBezTo>
                  <a:cubicBezTo>
                    <a:pt x="1566991" y="669002"/>
                    <a:pt x="1546976" y="674161"/>
                    <a:pt x="1536326" y="687335"/>
                  </a:cubicBezTo>
                  <a:cubicBezTo>
                    <a:pt x="1524493" y="701968"/>
                    <a:pt x="1518552" y="722601"/>
                    <a:pt x="1508628" y="738693"/>
                  </a:cubicBezTo>
                  <a:cubicBezTo>
                    <a:pt x="1458896" y="819488"/>
                    <a:pt x="1377822" y="874770"/>
                    <a:pt x="1288730" y="904151"/>
                  </a:cubicBezTo>
                  <a:cubicBezTo>
                    <a:pt x="1190555" y="936502"/>
                    <a:pt x="1084530" y="932579"/>
                    <a:pt x="984899" y="908915"/>
                  </a:cubicBezTo>
                  <a:cubicBezTo>
                    <a:pt x="928665" y="895571"/>
                    <a:pt x="874615" y="875220"/>
                    <a:pt x="821515" y="852510"/>
                  </a:cubicBezTo>
                  <a:cubicBezTo>
                    <a:pt x="779634" y="834623"/>
                    <a:pt x="735397" y="803787"/>
                    <a:pt x="690092" y="796048"/>
                  </a:cubicBezTo>
                  <a:cubicBezTo>
                    <a:pt x="665312" y="791842"/>
                    <a:pt x="639351" y="804010"/>
                    <a:pt x="616701" y="812308"/>
                  </a:cubicBezTo>
                  <a:cubicBezTo>
                    <a:pt x="592985" y="821055"/>
                    <a:pt x="569433" y="828846"/>
                    <a:pt x="544430" y="833053"/>
                  </a:cubicBezTo>
                  <a:cubicBezTo>
                    <a:pt x="483933" y="843256"/>
                    <a:pt x="423883" y="839835"/>
                    <a:pt x="363949" y="827447"/>
                  </a:cubicBezTo>
                  <a:cubicBezTo>
                    <a:pt x="262186" y="806478"/>
                    <a:pt x="146404" y="766220"/>
                    <a:pt x="73459" y="688902"/>
                  </a:cubicBezTo>
                  <a:cubicBezTo>
                    <a:pt x="1244" y="612369"/>
                    <a:pt x="-28192" y="492497"/>
                    <a:pt x="33536" y="400490"/>
                  </a:cubicBezTo>
                  <a:cubicBezTo>
                    <a:pt x="78726" y="333207"/>
                    <a:pt x="154645" y="294185"/>
                    <a:pt x="232689" y="277028"/>
                  </a:cubicBezTo>
                  <a:cubicBezTo>
                    <a:pt x="238183" y="261331"/>
                    <a:pt x="244742" y="246192"/>
                    <a:pt x="252314" y="231615"/>
                  </a:cubicBezTo>
                  <a:cubicBezTo>
                    <a:pt x="267903" y="201225"/>
                    <a:pt x="287639" y="173248"/>
                    <a:pt x="310625" y="148017"/>
                  </a:cubicBezTo>
                  <a:cubicBezTo>
                    <a:pt x="358507" y="95311"/>
                    <a:pt x="420295" y="54663"/>
                    <a:pt x="487578" y="29209"/>
                  </a:cubicBezTo>
                  <a:cubicBezTo>
                    <a:pt x="487913" y="29041"/>
                    <a:pt x="488192" y="28930"/>
                    <a:pt x="488534" y="28818"/>
                  </a:cubicBezTo>
                  <a:cubicBezTo>
                    <a:pt x="523577" y="15641"/>
                    <a:pt x="559573" y="7343"/>
                    <a:pt x="595959" y="3193"/>
                  </a:cubicBezTo>
                  <a:cubicBezTo>
                    <a:pt x="681746" y="-6563"/>
                    <a:pt x="769829" y="6725"/>
                    <a:pt x="852583" y="33694"/>
                  </a:cubicBezTo>
                  <a:cubicBezTo>
                    <a:pt x="864584" y="37562"/>
                    <a:pt x="876465" y="41768"/>
                    <a:pt x="888187" y="46198"/>
                  </a:cubicBezTo>
                  <a:cubicBezTo>
                    <a:pt x="902876" y="33471"/>
                    <a:pt x="920367" y="24109"/>
                    <a:pt x="939713" y="17491"/>
                  </a:cubicBezTo>
                  <a:cubicBezTo>
                    <a:pt x="1019834" y="-9929"/>
                    <a:pt x="1130680" y="10091"/>
                    <a:pt x="1196001" y="33244"/>
                  </a:cubicBezTo>
                  <a:cubicBezTo>
                    <a:pt x="1300065" y="70137"/>
                    <a:pt x="1391677" y="138484"/>
                    <a:pt x="1452568" y="230268"/>
                  </a:cubicBezTo>
                  <a:cubicBezTo>
                    <a:pt x="1526354" y="222305"/>
                    <a:pt x="1606814" y="252416"/>
                    <a:pt x="1658001" y="303268"/>
                  </a:cubicBezTo>
                  <a:cubicBezTo>
                    <a:pt x="1728135" y="372907"/>
                    <a:pt x="1741029" y="491715"/>
                    <a:pt x="1690680" y="5762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5" name="Google Shape;285;p1"/>
            <p:cNvSpPr/>
            <p:nvPr/>
          </p:nvSpPr>
          <p:spPr>
            <a:xfrm>
              <a:off x="1803484" y="8919174"/>
              <a:ext cx="1548828" cy="893035"/>
            </a:xfrm>
            <a:custGeom>
              <a:avLst/>
              <a:gdLst/>
              <a:ahLst/>
              <a:cxnLst/>
              <a:rect l="l" t="t" r="r" b="b"/>
              <a:pathLst>
                <a:path w="1548828" h="893035" extrusionOk="0">
                  <a:moveTo>
                    <a:pt x="1447414" y="695755"/>
                  </a:moveTo>
                  <a:cubicBezTo>
                    <a:pt x="1377272" y="742065"/>
                    <a:pt x="1289751" y="742910"/>
                    <a:pt x="1208900" y="742627"/>
                  </a:cubicBezTo>
                  <a:cubicBezTo>
                    <a:pt x="1192190" y="742571"/>
                    <a:pt x="1179407" y="742233"/>
                    <a:pt x="1165672" y="752830"/>
                  </a:cubicBezTo>
                  <a:cubicBezTo>
                    <a:pt x="1153618" y="762136"/>
                    <a:pt x="1143523" y="775258"/>
                    <a:pt x="1132311" y="785800"/>
                  </a:cubicBezTo>
                  <a:cubicBezTo>
                    <a:pt x="1100634" y="815516"/>
                    <a:pt x="1064076" y="840411"/>
                    <a:pt x="1024212" y="857847"/>
                  </a:cubicBezTo>
                  <a:cubicBezTo>
                    <a:pt x="940615" y="894461"/>
                    <a:pt x="849896" y="903037"/>
                    <a:pt x="761027" y="881060"/>
                  </a:cubicBezTo>
                  <a:cubicBezTo>
                    <a:pt x="715952" y="869904"/>
                    <a:pt x="673003" y="851679"/>
                    <a:pt x="628594" y="838338"/>
                  </a:cubicBezTo>
                  <a:cubicBezTo>
                    <a:pt x="585869" y="825499"/>
                    <a:pt x="542249" y="818713"/>
                    <a:pt x="497901" y="814678"/>
                  </a:cubicBezTo>
                  <a:cubicBezTo>
                    <a:pt x="322519" y="798527"/>
                    <a:pt x="103630" y="787311"/>
                    <a:pt x="21663" y="600044"/>
                  </a:cubicBezTo>
                  <a:cubicBezTo>
                    <a:pt x="-14166" y="518240"/>
                    <a:pt x="-7156" y="425169"/>
                    <a:pt x="54744" y="357942"/>
                  </a:cubicBezTo>
                  <a:cubicBezTo>
                    <a:pt x="92980" y="316452"/>
                    <a:pt x="143274" y="294586"/>
                    <a:pt x="195362" y="293969"/>
                  </a:cubicBezTo>
                  <a:cubicBezTo>
                    <a:pt x="231525" y="170340"/>
                    <a:pt x="321737" y="68912"/>
                    <a:pt x="446040" y="22601"/>
                  </a:cubicBezTo>
                  <a:cubicBezTo>
                    <a:pt x="576961" y="-26178"/>
                    <a:pt x="731035" y="6792"/>
                    <a:pt x="837731" y="94648"/>
                  </a:cubicBezTo>
                  <a:cubicBezTo>
                    <a:pt x="1055946" y="25125"/>
                    <a:pt x="1316325" y="118140"/>
                    <a:pt x="1425716" y="324526"/>
                  </a:cubicBezTo>
                  <a:cubicBezTo>
                    <a:pt x="1476344" y="345721"/>
                    <a:pt x="1517555" y="388555"/>
                    <a:pt x="1537347" y="443334"/>
                  </a:cubicBezTo>
                  <a:cubicBezTo>
                    <a:pt x="1570931" y="536465"/>
                    <a:pt x="1527818" y="642658"/>
                    <a:pt x="1447414" y="6957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nvGrpSpPr>
            <p:cNvPr id="286" name="Google Shape;286;p1"/>
            <p:cNvGrpSpPr/>
            <p:nvPr/>
          </p:nvGrpSpPr>
          <p:grpSpPr>
            <a:xfrm>
              <a:off x="1980165" y="8822442"/>
              <a:ext cx="3383504" cy="983164"/>
              <a:chOff x="1980165" y="8822442"/>
              <a:chExt cx="3383504" cy="983164"/>
            </a:xfrm>
          </p:grpSpPr>
          <p:sp>
            <p:nvSpPr>
              <p:cNvPr id="287" name="Google Shape;287;p1"/>
              <p:cNvSpPr/>
              <p:nvPr/>
            </p:nvSpPr>
            <p:spPr>
              <a:xfrm>
                <a:off x="2558174" y="8981336"/>
                <a:ext cx="672341" cy="261041"/>
              </a:xfrm>
              <a:custGeom>
                <a:avLst/>
                <a:gdLst/>
                <a:ahLst/>
                <a:cxnLst/>
                <a:rect l="l" t="t" r="r" b="b"/>
                <a:pathLst>
                  <a:path w="672341" h="261041" extrusionOk="0">
                    <a:moveTo>
                      <a:pt x="670825" y="246040"/>
                    </a:moveTo>
                    <a:cubicBezTo>
                      <a:pt x="611832" y="141403"/>
                      <a:pt x="511033" y="64521"/>
                      <a:pt x="397626" y="26638"/>
                    </a:cubicBezTo>
                    <a:cubicBezTo>
                      <a:pt x="334453" y="5535"/>
                      <a:pt x="266597" y="-3142"/>
                      <a:pt x="200141" y="1009"/>
                    </a:cubicBezTo>
                    <a:cubicBezTo>
                      <a:pt x="136294" y="4999"/>
                      <a:pt x="60841" y="18884"/>
                      <a:pt x="6452" y="54478"/>
                    </a:cubicBezTo>
                    <a:cubicBezTo>
                      <a:pt x="-6416" y="62898"/>
                      <a:pt x="1379" y="85578"/>
                      <a:pt x="17378" y="80397"/>
                    </a:cubicBezTo>
                    <a:cubicBezTo>
                      <a:pt x="46628" y="70927"/>
                      <a:pt x="74253" y="57686"/>
                      <a:pt x="104010" y="49449"/>
                    </a:cubicBezTo>
                    <a:cubicBezTo>
                      <a:pt x="135445" y="40749"/>
                      <a:pt x="167622" y="35173"/>
                      <a:pt x="200137" y="32627"/>
                    </a:cubicBezTo>
                    <a:cubicBezTo>
                      <a:pt x="262774" y="27725"/>
                      <a:pt x="325895" y="34276"/>
                      <a:pt x="385751" y="53554"/>
                    </a:cubicBezTo>
                    <a:cubicBezTo>
                      <a:pt x="495172" y="88795"/>
                      <a:pt x="586453" y="163853"/>
                      <a:pt x="653080" y="256407"/>
                    </a:cubicBezTo>
                    <a:cubicBezTo>
                      <a:pt x="660674" y="266949"/>
                      <a:pt x="677451" y="257792"/>
                      <a:pt x="670825" y="24604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8" name="Google Shape;288;p1"/>
              <p:cNvSpPr/>
              <p:nvPr/>
            </p:nvSpPr>
            <p:spPr>
              <a:xfrm>
                <a:off x="3219852" y="9356400"/>
                <a:ext cx="147244" cy="263007"/>
              </a:xfrm>
              <a:custGeom>
                <a:avLst/>
                <a:gdLst/>
                <a:ahLst/>
                <a:cxnLst/>
                <a:rect l="l" t="t" r="r" b="b"/>
                <a:pathLst>
                  <a:path w="147244" h="263007" extrusionOk="0">
                    <a:moveTo>
                      <a:pt x="111342" y="15381"/>
                    </a:moveTo>
                    <a:cubicBezTo>
                      <a:pt x="134384" y="55408"/>
                      <a:pt x="114845" y="112469"/>
                      <a:pt x="95649" y="150757"/>
                    </a:cubicBezTo>
                    <a:cubicBezTo>
                      <a:pt x="74543" y="192854"/>
                      <a:pt x="44644" y="216596"/>
                      <a:pt x="5618" y="241059"/>
                    </a:cubicBezTo>
                    <a:cubicBezTo>
                      <a:pt x="-5743" y="248180"/>
                      <a:pt x="1568" y="265783"/>
                      <a:pt x="14716" y="262634"/>
                    </a:cubicBezTo>
                    <a:cubicBezTo>
                      <a:pt x="65758" y="250406"/>
                      <a:pt x="103879" y="198493"/>
                      <a:pt x="124110" y="153154"/>
                    </a:cubicBezTo>
                    <a:cubicBezTo>
                      <a:pt x="144129" y="108303"/>
                      <a:pt x="161565" y="47989"/>
                      <a:pt x="129612" y="4701"/>
                    </a:cubicBezTo>
                    <a:cubicBezTo>
                      <a:pt x="121709" y="-5997"/>
                      <a:pt x="104378" y="3283"/>
                      <a:pt x="111342" y="1538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89" name="Google Shape;289;p1"/>
              <p:cNvSpPr/>
              <p:nvPr/>
            </p:nvSpPr>
            <p:spPr>
              <a:xfrm>
                <a:off x="3619480" y="9124193"/>
                <a:ext cx="333867" cy="256591"/>
              </a:xfrm>
              <a:custGeom>
                <a:avLst/>
                <a:gdLst/>
                <a:ahLst/>
                <a:cxnLst/>
                <a:rect l="l" t="t" r="r" b="b"/>
                <a:pathLst>
                  <a:path w="333867" h="256591" extrusionOk="0">
                    <a:moveTo>
                      <a:pt x="326478" y="11623"/>
                    </a:moveTo>
                    <a:cubicBezTo>
                      <a:pt x="285282" y="2273"/>
                      <a:pt x="242631" y="-6404"/>
                      <a:pt x="201174" y="6583"/>
                    </a:cubicBezTo>
                    <a:cubicBezTo>
                      <a:pt x="165521" y="17751"/>
                      <a:pt x="132023" y="39862"/>
                      <a:pt x="102311" y="62006"/>
                    </a:cubicBezTo>
                    <a:cubicBezTo>
                      <a:pt x="45790" y="104140"/>
                      <a:pt x="-11122" y="172313"/>
                      <a:pt x="1873" y="247900"/>
                    </a:cubicBezTo>
                    <a:cubicBezTo>
                      <a:pt x="4344" y="262280"/>
                      <a:pt x="24241" y="257128"/>
                      <a:pt x="25514" y="244699"/>
                    </a:cubicBezTo>
                    <a:cubicBezTo>
                      <a:pt x="32943" y="172004"/>
                      <a:pt x="68764" y="120240"/>
                      <a:pt x="128170" y="78727"/>
                    </a:cubicBezTo>
                    <a:cubicBezTo>
                      <a:pt x="152816" y="61504"/>
                      <a:pt x="179808" y="42735"/>
                      <a:pt x="208433" y="32901"/>
                    </a:cubicBezTo>
                    <a:cubicBezTo>
                      <a:pt x="244671" y="20449"/>
                      <a:pt x="284046" y="25981"/>
                      <a:pt x="321062" y="31285"/>
                    </a:cubicBezTo>
                    <a:cubicBezTo>
                      <a:pt x="333655" y="33091"/>
                      <a:pt x="339600" y="14601"/>
                      <a:pt x="326478" y="1162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0" name="Google Shape;290;p1"/>
              <p:cNvSpPr/>
              <p:nvPr/>
            </p:nvSpPr>
            <p:spPr>
              <a:xfrm>
                <a:off x="4096520" y="8822442"/>
                <a:ext cx="485457" cy="171739"/>
              </a:xfrm>
              <a:custGeom>
                <a:avLst/>
                <a:gdLst/>
                <a:ahLst/>
                <a:cxnLst/>
                <a:rect l="l" t="t" r="r" b="b"/>
                <a:pathLst>
                  <a:path w="485457" h="171739" extrusionOk="0">
                    <a:moveTo>
                      <a:pt x="300050" y="13069"/>
                    </a:moveTo>
                    <a:cubicBezTo>
                      <a:pt x="201615" y="-14242"/>
                      <a:pt x="102237" y="5025"/>
                      <a:pt x="7442" y="36215"/>
                    </a:cubicBezTo>
                    <a:cubicBezTo>
                      <a:pt x="-5500" y="40473"/>
                      <a:pt x="-244" y="60340"/>
                      <a:pt x="13108" y="56763"/>
                    </a:cubicBezTo>
                    <a:cubicBezTo>
                      <a:pt x="168936" y="15020"/>
                      <a:pt x="373505" y="7813"/>
                      <a:pt x="466956" y="166782"/>
                    </a:cubicBezTo>
                    <a:cubicBezTo>
                      <a:pt x="473574" y="178043"/>
                      <a:pt x="489927" y="168156"/>
                      <a:pt x="484298" y="156646"/>
                    </a:cubicBezTo>
                    <a:cubicBezTo>
                      <a:pt x="448232" y="82849"/>
                      <a:pt x="378049" y="34711"/>
                      <a:pt x="300050" y="1306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1" name="Google Shape;291;p1"/>
              <p:cNvSpPr/>
              <p:nvPr/>
            </p:nvSpPr>
            <p:spPr>
              <a:xfrm>
                <a:off x="4873298" y="8903230"/>
                <a:ext cx="256336" cy="224841"/>
              </a:xfrm>
              <a:custGeom>
                <a:avLst/>
                <a:gdLst/>
                <a:ahLst/>
                <a:cxnLst/>
                <a:rect l="l" t="t" r="r" b="b"/>
                <a:pathLst>
                  <a:path w="256336" h="224841" extrusionOk="0">
                    <a:moveTo>
                      <a:pt x="235475" y="219029"/>
                    </a:moveTo>
                    <a:cubicBezTo>
                      <a:pt x="242607" y="232210"/>
                      <a:pt x="261077" y="220633"/>
                      <a:pt x="255200" y="207501"/>
                    </a:cubicBezTo>
                    <a:cubicBezTo>
                      <a:pt x="212299" y="111667"/>
                      <a:pt x="118126" y="21320"/>
                      <a:pt x="12830" y="192"/>
                    </a:cubicBezTo>
                    <a:cubicBezTo>
                      <a:pt x="2507" y="-1881"/>
                      <a:pt x="-5756" y="13407"/>
                      <a:pt x="5150" y="18406"/>
                    </a:cubicBezTo>
                    <a:cubicBezTo>
                      <a:pt x="52894" y="40297"/>
                      <a:pt x="99104" y="62144"/>
                      <a:pt x="139246" y="96796"/>
                    </a:cubicBezTo>
                    <a:cubicBezTo>
                      <a:pt x="178957" y="131080"/>
                      <a:pt x="210572" y="173012"/>
                      <a:pt x="235475" y="2190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2" name="Google Shape;292;p1"/>
              <p:cNvSpPr/>
              <p:nvPr/>
            </p:nvSpPr>
            <p:spPr>
              <a:xfrm>
                <a:off x="4991659" y="9182133"/>
                <a:ext cx="372010" cy="534828"/>
              </a:xfrm>
              <a:custGeom>
                <a:avLst/>
                <a:gdLst/>
                <a:ahLst/>
                <a:cxnLst/>
                <a:rect l="l" t="t" r="r" b="b"/>
                <a:pathLst>
                  <a:path w="372010" h="534828" extrusionOk="0">
                    <a:moveTo>
                      <a:pt x="345725" y="6795"/>
                    </a:moveTo>
                    <a:cubicBezTo>
                      <a:pt x="341046" y="-4883"/>
                      <a:pt x="322341" y="-468"/>
                      <a:pt x="326357" y="12136"/>
                    </a:cubicBezTo>
                    <a:cubicBezTo>
                      <a:pt x="348063" y="80200"/>
                      <a:pt x="362710" y="158546"/>
                      <a:pt x="319765" y="221745"/>
                    </a:cubicBezTo>
                    <a:cubicBezTo>
                      <a:pt x="289189" y="266738"/>
                      <a:pt x="243269" y="288678"/>
                      <a:pt x="196400" y="310324"/>
                    </a:cubicBezTo>
                    <a:cubicBezTo>
                      <a:pt x="198154" y="301866"/>
                      <a:pt x="199330" y="293431"/>
                      <a:pt x="199654" y="285108"/>
                    </a:cubicBezTo>
                    <a:cubicBezTo>
                      <a:pt x="200041" y="275240"/>
                      <a:pt x="184760" y="270475"/>
                      <a:pt x="180372" y="279886"/>
                    </a:cubicBezTo>
                    <a:cubicBezTo>
                      <a:pt x="159753" y="324082"/>
                      <a:pt x="146799" y="368096"/>
                      <a:pt x="117898" y="408443"/>
                    </a:cubicBezTo>
                    <a:cubicBezTo>
                      <a:pt x="87155" y="451366"/>
                      <a:pt x="47653" y="481566"/>
                      <a:pt x="5634" y="512581"/>
                    </a:cubicBezTo>
                    <a:cubicBezTo>
                      <a:pt x="-6970" y="521883"/>
                      <a:pt x="3538" y="539855"/>
                      <a:pt x="17859" y="533497"/>
                    </a:cubicBezTo>
                    <a:cubicBezTo>
                      <a:pt x="65952" y="512145"/>
                      <a:pt x="106534" y="471441"/>
                      <a:pt x="137523" y="429690"/>
                    </a:cubicBezTo>
                    <a:cubicBezTo>
                      <a:pt x="155588" y="405349"/>
                      <a:pt x="174133" y="375399"/>
                      <a:pt x="186227" y="344213"/>
                    </a:cubicBezTo>
                    <a:cubicBezTo>
                      <a:pt x="247282" y="326092"/>
                      <a:pt x="311185" y="285544"/>
                      <a:pt x="344556" y="231558"/>
                    </a:cubicBezTo>
                    <a:cubicBezTo>
                      <a:pt x="387122" y="162697"/>
                      <a:pt x="374347" y="78209"/>
                      <a:pt x="345725" y="679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3" name="Google Shape;293;p1"/>
              <p:cNvSpPr/>
              <p:nvPr/>
            </p:nvSpPr>
            <p:spPr>
              <a:xfrm>
                <a:off x="1980165" y="9010049"/>
                <a:ext cx="128583" cy="294206"/>
              </a:xfrm>
              <a:custGeom>
                <a:avLst/>
                <a:gdLst/>
                <a:ahLst/>
                <a:cxnLst/>
                <a:rect l="l" t="t" r="r" b="b"/>
                <a:pathLst>
                  <a:path w="128583" h="294206" extrusionOk="0">
                    <a:moveTo>
                      <a:pt x="110792" y="3170"/>
                    </a:moveTo>
                    <a:cubicBezTo>
                      <a:pt x="39761" y="72720"/>
                      <a:pt x="-16045" y="182881"/>
                      <a:pt x="4197" y="285180"/>
                    </a:cubicBezTo>
                    <a:cubicBezTo>
                      <a:pt x="7164" y="300182"/>
                      <a:pt x="27206" y="294672"/>
                      <a:pt x="28739" y="281860"/>
                    </a:cubicBezTo>
                    <a:cubicBezTo>
                      <a:pt x="34390" y="234667"/>
                      <a:pt x="37074" y="189473"/>
                      <a:pt x="52931" y="144175"/>
                    </a:cubicBezTo>
                    <a:cubicBezTo>
                      <a:pt x="68662" y="99238"/>
                      <a:pt x="94362" y="54011"/>
                      <a:pt x="125753" y="18134"/>
                    </a:cubicBezTo>
                    <a:cubicBezTo>
                      <a:pt x="134646" y="7965"/>
                      <a:pt x="120623" y="-6456"/>
                      <a:pt x="110792" y="317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4" name="Google Shape;294;p1"/>
              <p:cNvSpPr/>
              <p:nvPr/>
            </p:nvSpPr>
            <p:spPr>
              <a:xfrm>
                <a:off x="2088672" y="9539304"/>
                <a:ext cx="709497" cy="266302"/>
              </a:xfrm>
              <a:custGeom>
                <a:avLst/>
                <a:gdLst/>
                <a:ahLst/>
                <a:cxnLst/>
                <a:rect l="l" t="t" r="r" b="b"/>
                <a:pathLst>
                  <a:path w="709497" h="266302" extrusionOk="0">
                    <a:moveTo>
                      <a:pt x="696541" y="223326"/>
                    </a:moveTo>
                    <a:cubicBezTo>
                      <a:pt x="597268" y="261882"/>
                      <a:pt x="476003" y="226728"/>
                      <a:pt x="383560" y="183641"/>
                    </a:cubicBezTo>
                    <a:cubicBezTo>
                      <a:pt x="291490" y="140729"/>
                      <a:pt x="214835" y="77254"/>
                      <a:pt x="145583" y="3722"/>
                    </a:cubicBezTo>
                    <a:cubicBezTo>
                      <a:pt x="135603" y="-6880"/>
                      <a:pt x="116213" y="7299"/>
                      <a:pt x="124994" y="19605"/>
                    </a:cubicBezTo>
                    <a:cubicBezTo>
                      <a:pt x="171971" y="85436"/>
                      <a:pt x="234895" y="139095"/>
                      <a:pt x="304917" y="179911"/>
                    </a:cubicBezTo>
                    <a:cubicBezTo>
                      <a:pt x="203470" y="195311"/>
                      <a:pt x="111817" y="154226"/>
                      <a:pt x="17915" y="117207"/>
                    </a:cubicBezTo>
                    <a:cubicBezTo>
                      <a:pt x="2635" y="111184"/>
                      <a:pt x="-7349" y="135864"/>
                      <a:pt x="6811" y="143547"/>
                    </a:cubicBezTo>
                    <a:cubicBezTo>
                      <a:pt x="103933" y="196252"/>
                      <a:pt x="224933" y="237750"/>
                      <a:pt x="333501" y="195653"/>
                    </a:cubicBezTo>
                    <a:cubicBezTo>
                      <a:pt x="349869" y="204166"/>
                      <a:pt x="366512" y="212069"/>
                      <a:pt x="383393" y="219220"/>
                    </a:cubicBezTo>
                    <a:cubicBezTo>
                      <a:pt x="483902" y="261815"/>
                      <a:pt x="600946" y="288088"/>
                      <a:pt x="704458" y="242098"/>
                    </a:cubicBezTo>
                    <a:cubicBezTo>
                      <a:pt x="714978" y="237426"/>
                      <a:pt x="707414" y="219101"/>
                      <a:pt x="696541" y="223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5" name="Google Shape;295;p1"/>
              <p:cNvSpPr/>
              <p:nvPr/>
            </p:nvSpPr>
            <p:spPr>
              <a:xfrm>
                <a:off x="4140236" y="9523628"/>
                <a:ext cx="405988" cy="216329"/>
              </a:xfrm>
              <a:custGeom>
                <a:avLst/>
                <a:gdLst/>
                <a:ahLst/>
                <a:cxnLst/>
                <a:rect l="l" t="t" r="r" b="b"/>
                <a:pathLst>
                  <a:path w="405988" h="216329" extrusionOk="0">
                    <a:moveTo>
                      <a:pt x="400228" y="194407"/>
                    </a:moveTo>
                    <a:cubicBezTo>
                      <a:pt x="347243" y="167118"/>
                      <a:pt x="293291" y="143689"/>
                      <a:pt x="242271" y="112477"/>
                    </a:cubicBezTo>
                    <a:cubicBezTo>
                      <a:pt x="189696" y="80315"/>
                      <a:pt x="139968" y="43501"/>
                      <a:pt x="93788" y="2714"/>
                    </a:cubicBezTo>
                    <a:cubicBezTo>
                      <a:pt x="84024" y="-5907"/>
                      <a:pt x="69823" y="7959"/>
                      <a:pt x="79367" y="17131"/>
                    </a:cubicBezTo>
                    <a:cubicBezTo>
                      <a:pt x="108652" y="45258"/>
                      <a:pt x="140426" y="72990"/>
                      <a:pt x="174095" y="98801"/>
                    </a:cubicBezTo>
                    <a:cubicBezTo>
                      <a:pt x="119089" y="112704"/>
                      <a:pt x="63782" y="125048"/>
                      <a:pt x="8333" y="137145"/>
                    </a:cubicBezTo>
                    <a:cubicBezTo>
                      <a:pt x="-4420" y="139930"/>
                      <a:pt x="-1874" y="161966"/>
                      <a:pt x="11474" y="160332"/>
                    </a:cubicBezTo>
                    <a:cubicBezTo>
                      <a:pt x="74577" y="152601"/>
                      <a:pt x="135978" y="136907"/>
                      <a:pt x="195514" y="114740"/>
                    </a:cubicBezTo>
                    <a:cubicBezTo>
                      <a:pt x="256000" y="158464"/>
                      <a:pt x="322098" y="195129"/>
                      <a:pt x="391190" y="215841"/>
                    </a:cubicBezTo>
                    <a:cubicBezTo>
                      <a:pt x="403746" y="219604"/>
                      <a:pt x="412181" y="200561"/>
                      <a:pt x="400228" y="19440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sp>
        <p:nvSpPr>
          <p:cNvPr id="296" name="Google Shape;296;p1"/>
          <p:cNvSpPr txBox="1"/>
          <p:nvPr/>
        </p:nvSpPr>
        <p:spPr>
          <a:xfrm>
            <a:off x="3187875" y="3134125"/>
            <a:ext cx="2767500"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Montserrat"/>
                <a:ea typeface="Montserrat"/>
                <a:cs typeface="Montserrat"/>
                <a:sym typeface="Montserrat"/>
              </a:rPr>
              <a:t>September 29, 2025</a:t>
            </a:r>
            <a:endParaRPr sz="1400" b="0" i="0" u="none" strike="noStrike" cap="none" dirty="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0"/>
        <p:cNvGrpSpPr/>
        <p:nvPr/>
      </p:nvGrpSpPr>
      <p:grpSpPr>
        <a:xfrm>
          <a:off x="0" y="0"/>
          <a:ext cx="0" cy="0"/>
          <a:chOff x="0" y="0"/>
          <a:chExt cx="0" cy="0"/>
        </a:xfrm>
      </p:grpSpPr>
      <p:grpSp>
        <p:nvGrpSpPr>
          <p:cNvPr id="301" name="Google Shape;301;p2"/>
          <p:cNvGrpSpPr/>
          <p:nvPr/>
        </p:nvGrpSpPr>
        <p:grpSpPr>
          <a:xfrm rot="-10317833">
            <a:off x="3630451" y="-929404"/>
            <a:ext cx="4752447" cy="7221999"/>
            <a:chOff x="7261304" y="-1858657"/>
            <a:chExt cx="9504704" cy="14443709"/>
          </a:xfrm>
        </p:grpSpPr>
        <p:sp>
          <p:nvSpPr>
            <p:cNvPr id="302" name="Google Shape;302;p2"/>
            <p:cNvSpPr/>
            <p:nvPr/>
          </p:nvSpPr>
          <p:spPr>
            <a:xfrm>
              <a:off x="7261304" y="-1858657"/>
              <a:ext cx="9504704" cy="14443709"/>
            </a:xfrm>
            <a:custGeom>
              <a:avLst/>
              <a:gdLst/>
              <a:ahLst/>
              <a:cxnLst/>
              <a:rect l="l" t="t" r="r" b="b"/>
              <a:pathLst>
                <a:path w="9504704" h="14443709" extrusionOk="0">
                  <a:moveTo>
                    <a:pt x="9500434" y="14337346"/>
                  </a:moveTo>
                  <a:cubicBezTo>
                    <a:pt x="9503555" y="14390296"/>
                    <a:pt x="9966286" y="14367735"/>
                    <a:pt x="269912" y="14443709"/>
                  </a:cubicBezTo>
                  <a:cubicBezTo>
                    <a:pt x="96597" y="14443709"/>
                    <a:pt x="62587" y="2151387"/>
                    <a:pt x="0" y="273271"/>
                  </a:cubicBezTo>
                  <a:cubicBezTo>
                    <a:pt x="0" y="138367"/>
                    <a:pt x="1520245" y="184096"/>
                    <a:pt x="2024123" y="159310"/>
                  </a:cubicBezTo>
                  <a:cubicBezTo>
                    <a:pt x="5431354" y="-8237"/>
                    <a:pt x="7146701" y="-71905"/>
                    <a:pt x="9250084" y="108671"/>
                  </a:cubicBezTo>
                  <a:cubicBezTo>
                    <a:pt x="9398838" y="121439"/>
                    <a:pt x="9101100" y="5467809"/>
                    <a:pt x="9500434" y="1433734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03" name="Google Shape;303;p2"/>
            <p:cNvSpPr/>
            <p:nvPr/>
          </p:nvSpPr>
          <p:spPr>
            <a:xfrm>
              <a:off x="7663036" y="-1412760"/>
              <a:ext cx="8688907" cy="13551877"/>
            </a:xfrm>
            <a:custGeom>
              <a:avLst/>
              <a:gdLst/>
              <a:ahLst/>
              <a:cxnLst/>
              <a:rect l="l" t="t" r="r" b="b"/>
              <a:pathLst>
                <a:path w="8688907" h="13551877" extrusionOk="0">
                  <a:moveTo>
                    <a:pt x="0" y="190952"/>
                  </a:moveTo>
                  <a:cubicBezTo>
                    <a:pt x="340012" y="161227"/>
                    <a:pt x="689358" y="166369"/>
                    <a:pt x="1080486" y="167091"/>
                  </a:cubicBezTo>
                  <a:cubicBezTo>
                    <a:pt x="2420251" y="167091"/>
                    <a:pt x="5550634" y="-140444"/>
                    <a:pt x="8497186" y="78927"/>
                  </a:cubicBezTo>
                  <a:cubicBezTo>
                    <a:pt x="8583121" y="6067493"/>
                    <a:pt x="8334765" y="5715441"/>
                    <a:pt x="8688907" y="13485668"/>
                  </a:cubicBezTo>
                  <a:cubicBezTo>
                    <a:pt x="4752197" y="13517473"/>
                    <a:pt x="5033985" y="13513487"/>
                    <a:pt x="214375" y="13551877"/>
                  </a:cubicBezTo>
                  <a:cubicBezTo>
                    <a:pt x="21209" y="7731293"/>
                    <a:pt x="62010" y="2631535"/>
                    <a:pt x="0" y="19095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04" name="Google Shape;304;p2"/>
            <p:cNvSpPr/>
            <p:nvPr/>
          </p:nvSpPr>
          <p:spPr>
            <a:xfrm>
              <a:off x="7667880" y="-1417593"/>
              <a:ext cx="8671773" cy="13556916"/>
            </a:xfrm>
            <a:custGeom>
              <a:avLst/>
              <a:gdLst/>
              <a:ahLst/>
              <a:cxnLst/>
              <a:rect l="l" t="t" r="r" b="b"/>
              <a:pathLst>
                <a:path w="8671773" h="13556916" extrusionOk="0">
                  <a:moveTo>
                    <a:pt x="8612749" y="13214076"/>
                  </a:moveTo>
                  <a:cubicBezTo>
                    <a:pt x="8683167" y="13214076"/>
                    <a:pt x="8671696" y="13220952"/>
                    <a:pt x="8670164" y="13187211"/>
                  </a:cubicBezTo>
                  <a:cubicBezTo>
                    <a:pt x="8620233" y="13187268"/>
                    <a:pt x="8602260" y="13187211"/>
                    <a:pt x="8547070" y="13187298"/>
                  </a:cubicBezTo>
                  <a:cubicBezTo>
                    <a:pt x="8549699" y="12568442"/>
                    <a:pt x="8495087" y="12662442"/>
                    <a:pt x="8646037" y="12662789"/>
                  </a:cubicBezTo>
                  <a:cubicBezTo>
                    <a:pt x="8644534" y="12630262"/>
                    <a:pt x="8652711" y="12635923"/>
                    <a:pt x="8612749" y="12635923"/>
                  </a:cubicBezTo>
                  <a:cubicBezTo>
                    <a:pt x="8520803" y="12635923"/>
                    <a:pt x="8539412" y="12718021"/>
                    <a:pt x="8531235" y="12195765"/>
                  </a:cubicBezTo>
                  <a:cubicBezTo>
                    <a:pt x="8529704" y="12096653"/>
                    <a:pt x="8508870" y="12113379"/>
                    <a:pt x="8612749" y="12113379"/>
                  </a:cubicBezTo>
                  <a:cubicBezTo>
                    <a:pt x="8627024" y="12113379"/>
                    <a:pt x="8624279" y="12118781"/>
                    <a:pt x="8623152" y="12086571"/>
                  </a:cubicBezTo>
                  <a:cubicBezTo>
                    <a:pt x="8499046" y="12086571"/>
                    <a:pt x="8532478" y="12139175"/>
                    <a:pt x="8527161" y="11801163"/>
                  </a:cubicBezTo>
                  <a:cubicBezTo>
                    <a:pt x="8522480" y="11513474"/>
                    <a:pt x="8495665" y="11560502"/>
                    <a:pt x="8605988" y="11560531"/>
                  </a:cubicBezTo>
                  <a:cubicBezTo>
                    <a:pt x="8604889" y="11524682"/>
                    <a:pt x="8620002" y="11533897"/>
                    <a:pt x="8522797" y="11533580"/>
                  </a:cubicBezTo>
                  <a:cubicBezTo>
                    <a:pt x="8517134" y="11186526"/>
                    <a:pt x="8521179" y="11420890"/>
                    <a:pt x="8515949" y="11009244"/>
                  </a:cubicBezTo>
                  <a:cubicBezTo>
                    <a:pt x="8603126" y="11009041"/>
                    <a:pt x="8590038" y="11018083"/>
                    <a:pt x="8589026" y="10982321"/>
                  </a:cubicBezTo>
                  <a:cubicBezTo>
                    <a:pt x="8501675" y="10982350"/>
                    <a:pt x="8507888" y="11070745"/>
                    <a:pt x="8505432" y="10455761"/>
                  </a:cubicBezTo>
                  <a:cubicBezTo>
                    <a:pt x="8588361" y="10456685"/>
                    <a:pt x="8574723" y="10462924"/>
                    <a:pt x="8573827" y="10429386"/>
                  </a:cubicBezTo>
                  <a:cubicBezTo>
                    <a:pt x="8495029" y="10429127"/>
                    <a:pt x="8505345" y="10431293"/>
                    <a:pt x="8505316" y="10420951"/>
                  </a:cubicBezTo>
                  <a:cubicBezTo>
                    <a:pt x="8504940" y="10297197"/>
                    <a:pt x="8504391" y="10282118"/>
                    <a:pt x="8498439" y="9904531"/>
                  </a:cubicBezTo>
                  <a:cubicBezTo>
                    <a:pt x="8571862" y="9905310"/>
                    <a:pt x="8559783" y="9911608"/>
                    <a:pt x="8558859" y="9878128"/>
                  </a:cubicBezTo>
                  <a:cubicBezTo>
                    <a:pt x="8473617" y="9877781"/>
                    <a:pt x="8499046" y="9944684"/>
                    <a:pt x="8491041" y="9435110"/>
                  </a:cubicBezTo>
                  <a:cubicBezTo>
                    <a:pt x="8489481" y="9336084"/>
                    <a:pt x="8475727" y="9353243"/>
                    <a:pt x="8544180" y="9353994"/>
                  </a:cubicBezTo>
                  <a:cubicBezTo>
                    <a:pt x="8543198" y="9319733"/>
                    <a:pt x="8554207" y="9327794"/>
                    <a:pt x="8489395" y="9326176"/>
                  </a:cubicBezTo>
                  <a:cubicBezTo>
                    <a:pt x="8482633" y="8867125"/>
                    <a:pt x="8484656" y="8981548"/>
                    <a:pt x="8477808" y="8798633"/>
                  </a:cubicBezTo>
                  <a:cubicBezTo>
                    <a:pt x="8537361" y="8798287"/>
                    <a:pt x="8527594" y="8805479"/>
                    <a:pt x="8526497" y="8771594"/>
                  </a:cubicBezTo>
                  <a:cubicBezTo>
                    <a:pt x="8465151" y="8771797"/>
                    <a:pt x="8476333" y="8796958"/>
                    <a:pt x="8473965" y="8646455"/>
                  </a:cubicBezTo>
                  <a:cubicBezTo>
                    <a:pt x="8466509" y="8168859"/>
                    <a:pt x="8453276" y="8246855"/>
                    <a:pt x="8508494" y="8246075"/>
                  </a:cubicBezTo>
                  <a:cubicBezTo>
                    <a:pt x="8507252" y="8212450"/>
                    <a:pt x="8515256" y="8218950"/>
                    <a:pt x="8468475" y="8219845"/>
                  </a:cubicBezTo>
                  <a:cubicBezTo>
                    <a:pt x="8458939" y="7629935"/>
                    <a:pt x="8445473" y="7696983"/>
                    <a:pt x="8489741" y="7696867"/>
                  </a:cubicBezTo>
                  <a:cubicBezTo>
                    <a:pt x="8488875" y="7663098"/>
                    <a:pt x="8495694" y="7669973"/>
                    <a:pt x="8458939" y="7670059"/>
                  </a:cubicBezTo>
                  <a:cubicBezTo>
                    <a:pt x="8449374" y="7077434"/>
                    <a:pt x="8440128" y="7144540"/>
                    <a:pt x="8480726" y="7144192"/>
                  </a:cubicBezTo>
                  <a:cubicBezTo>
                    <a:pt x="8480437" y="7111954"/>
                    <a:pt x="8487979" y="7117241"/>
                    <a:pt x="8450993" y="7117617"/>
                  </a:cubicBezTo>
                  <a:cubicBezTo>
                    <a:pt x="8447034" y="6851101"/>
                    <a:pt x="8451570" y="6823716"/>
                    <a:pt x="8446340" y="6592761"/>
                  </a:cubicBezTo>
                  <a:cubicBezTo>
                    <a:pt x="8486331" y="6592761"/>
                    <a:pt x="8479571" y="6599694"/>
                    <a:pt x="8479743" y="6565924"/>
                  </a:cubicBezTo>
                  <a:cubicBezTo>
                    <a:pt x="8435071" y="6565953"/>
                    <a:pt x="8444549" y="6642216"/>
                    <a:pt x="8434638" y="6083533"/>
                  </a:cubicBezTo>
                  <a:cubicBezTo>
                    <a:pt x="8433713" y="6032056"/>
                    <a:pt x="8432123" y="6038816"/>
                    <a:pt x="8439059" y="6038873"/>
                  </a:cubicBezTo>
                  <a:cubicBezTo>
                    <a:pt x="8493498" y="6039393"/>
                    <a:pt x="8484251" y="6046211"/>
                    <a:pt x="8484684" y="6012441"/>
                  </a:cubicBezTo>
                  <a:cubicBezTo>
                    <a:pt x="8421115" y="6011979"/>
                    <a:pt x="8428628" y="6062301"/>
                    <a:pt x="8430217" y="5688989"/>
                  </a:cubicBezTo>
                  <a:cubicBezTo>
                    <a:pt x="8430968" y="5448270"/>
                    <a:pt x="8410048" y="5487874"/>
                    <a:pt x="8492659" y="5486170"/>
                  </a:cubicBezTo>
                  <a:cubicBezTo>
                    <a:pt x="8493209" y="5452545"/>
                    <a:pt x="8503929" y="5458814"/>
                    <a:pt x="8438856" y="5460691"/>
                  </a:cubicBezTo>
                  <a:cubicBezTo>
                    <a:pt x="8423398" y="5461125"/>
                    <a:pt x="8429697" y="5522742"/>
                    <a:pt x="8417185" y="4935229"/>
                  </a:cubicBezTo>
                  <a:cubicBezTo>
                    <a:pt x="8441370" y="4934796"/>
                    <a:pt x="8469573" y="4934247"/>
                    <a:pt x="8501415" y="4933872"/>
                  </a:cubicBezTo>
                  <a:cubicBezTo>
                    <a:pt x="8501906" y="4900275"/>
                    <a:pt x="8514360" y="4906602"/>
                    <a:pt x="8438972" y="4908017"/>
                  </a:cubicBezTo>
                  <a:cubicBezTo>
                    <a:pt x="8412562" y="4908480"/>
                    <a:pt x="8416665" y="4910906"/>
                    <a:pt x="8416462" y="4900738"/>
                  </a:cubicBezTo>
                  <a:cubicBezTo>
                    <a:pt x="8403691" y="4318107"/>
                    <a:pt x="8399501" y="4383912"/>
                    <a:pt x="8439088" y="4384317"/>
                  </a:cubicBezTo>
                  <a:cubicBezTo>
                    <a:pt x="8521960" y="4385328"/>
                    <a:pt x="8507946" y="4391741"/>
                    <a:pt x="8508206" y="4358145"/>
                  </a:cubicBezTo>
                  <a:cubicBezTo>
                    <a:pt x="8468850" y="4357856"/>
                    <a:pt x="8432355" y="4357394"/>
                    <a:pt x="8408082" y="4357134"/>
                  </a:cubicBezTo>
                  <a:cubicBezTo>
                    <a:pt x="8407100" y="4292166"/>
                    <a:pt x="8401091" y="3833578"/>
                    <a:pt x="8401061" y="3831556"/>
                  </a:cubicBezTo>
                  <a:cubicBezTo>
                    <a:pt x="8450212" y="3831383"/>
                    <a:pt x="8474687" y="3831238"/>
                    <a:pt x="8509506" y="3831152"/>
                  </a:cubicBezTo>
                  <a:cubicBezTo>
                    <a:pt x="8509390" y="3797353"/>
                    <a:pt x="8523781" y="3804200"/>
                    <a:pt x="8439116" y="3804546"/>
                  </a:cubicBezTo>
                  <a:cubicBezTo>
                    <a:pt x="8382828" y="3804778"/>
                    <a:pt x="8406176" y="3878700"/>
                    <a:pt x="8394589" y="3324177"/>
                  </a:cubicBezTo>
                  <a:cubicBezTo>
                    <a:pt x="8393462" y="3269869"/>
                    <a:pt x="8381932" y="3278564"/>
                    <a:pt x="8438972" y="3279633"/>
                  </a:cubicBezTo>
                  <a:cubicBezTo>
                    <a:pt x="8516325" y="3281077"/>
                    <a:pt x="8503524" y="3287461"/>
                    <a:pt x="8502860" y="3253836"/>
                  </a:cubicBezTo>
                  <a:cubicBezTo>
                    <a:pt x="8459719" y="3253316"/>
                    <a:pt x="8434493" y="3252623"/>
                    <a:pt x="8393144" y="3252017"/>
                  </a:cubicBezTo>
                  <a:cubicBezTo>
                    <a:pt x="8383724" y="2757666"/>
                    <a:pt x="8383609" y="2737734"/>
                    <a:pt x="8383435" y="2725803"/>
                  </a:cubicBezTo>
                  <a:cubicBezTo>
                    <a:pt x="8421115" y="2726410"/>
                    <a:pt x="8450791" y="2727248"/>
                    <a:pt x="8488123" y="2727854"/>
                  </a:cubicBezTo>
                  <a:cubicBezTo>
                    <a:pt x="8486881" y="2693911"/>
                    <a:pt x="8497746" y="2701278"/>
                    <a:pt x="8439406" y="2700007"/>
                  </a:cubicBezTo>
                  <a:cubicBezTo>
                    <a:pt x="8361503" y="2698331"/>
                    <a:pt x="8385544" y="2780747"/>
                    <a:pt x="8375663" y="2173967"/>
                  </a:cubicBezTo>
                  <a:cubicBezTo>
                    <a:pt x="8416924" y="2174747"/>
                    <a:pt x="8442266" y="2175671"/>
                    <a:pt x="8477577" y="2176509"/>
                  </a:cubicBezTo>
                  <a:cubicBezTo>
                    <a:pt x="8477374" y="2142653"/>
                    <a:pt x="8485032" y="2149903"/>
                    <a:pt x="8439492" y="2148661"/>
                  </a:cubicBezTo>
                  <a:cubicBezTo>
                    <a:pt x="8348963" y="2146061"/>
                    <a:pt x="8376471" y="2227322"/>
                    <a:pt x="8364191" y="1621784"/>
                  </a:cubicBezTo>
                  <a:cubicBezTo>
                    <a:pt x="8410336" y="1622563"/>
                    <a:pt x="8433915" y="1623603"/>
                    <a:pt x="8479368" y="1624701"/>
                  </a:cubicBezTo>
                  <a:cubicBezTo>
                    <a:pt x="8479773" y="1590816"/>
                    <a:pt x="8487401" y="1598182"/>
                    <a:pt x="8439492" y="1596738"/>
                  </a:cubicBezTo>
                  <a:cubicBezTo>
                    <a:pt x="8348530" y="1594138"/>
                    <a:pt x="8363786" y="1606762"/>
                    <a:pt x="8362920" y="1550980"/>
                  </a:cubicBezTo>
                  <a:cubicBezTo>
                    <a:pt x="8353991" y="976525"/>
                    <a:pt x="8338070" y="1070525"/>
                    <a:pt x="8439232" y="1070265"/>
                  </a:cubicBezTo>
                  <a:cubicBezTo>
                    <a:pt x="8497312" y="1070091"/>
                    <a:pt x="8487545" y="1077111"/>
                    <a:pt x="8488065" y="1043313"/>
                  </a:cubicBezTo>
                  <a:cubicBezTo>
                    <a:pt x="8441630" y="1043399"/>
                    <a:pt x="8413602" y="1043544"/>
                    <a:pt x="8357140" y="1043602"/>
                  </a:cubicBezTo>
                  <a:cubicBezTo>
                    <a:pt x="8352980" y="835265"/>
                    <a:pt x="8350610" y="824982"/>
                    <a:pt x="8349714" y="519093"/>
                  </a:cubicBezTo>
                  <a:cubicBezTo>
                    <a:pt x="8411955" y="519439"/>
                    <a:pt x="8435332" y="520046"/>
                    <a:pt x="8493786" y="520566"/>
                  </a:cubicBezTo>
                  <a:cubicBezTo>
                    <a:pt x="8493960" y="486652"/>
                    <a:pt x="8504854" y="493932"/>
                    <a:pt x="8439376" y="493094"/>
                  </a:cubicBezTo>
                  <a:cubicBezTo>
                    <a:pt x="8320905" y="491678"/>
                    <a:pt x="8351477" y="568663"/>
                    <a:pt x="8343242" y="74024"/>
                  </a:cubicBezTo>
                  <a:cubicBezTo>
                    <a:pt x="8305765" y="71424"/>
                    <a:pt x="8323188" y="19485"/>
                    <a:pt x="8325933" y="492112"/>
                  </a:cubicBezTo>
                  <a:cubicBezTo>
                    <a:pt x="8278574" y="491938"/>
                    <a:pt x="7933534" y="490523"/>
                    <a:pt x="7864994" y="490754"/>
                  </a:cubicBezTo>
                  <a:cubicBezTo>
                    <a:pt x="7853898" y="-4608"/>
                    <a:pt x="7878344" y="45137"/>
                    <a:pt x="7837486" y="43028"/>
                  </a:cubicBezTo>
                  <a:cubicBezTo>
                    <a:pt x="7842716" y="573372"/>
                    <a:pt x="7870513" y="490118"/>
                    <a:pt x="7745251" y="491881"/>
                  </a:cubicBezTo>
                  <a:cubicBezTo>
                    <a:pt x="7615685" y="493701"/>
                    <a:pt x="7613083" y="492776"/>
                    <a:pt x="7398766" y="493325"/>
                  </a:cubicBezTo>
                  <a:cubicBezTo>
                    <a:pt x="7381718" y="493354"/>
                    <a:pt x="7385908" y="512217"/>
                    <a:pt x="7383655" y="368242"/>
                  </a:cubicBezTo>
                  <a:cubicBezTo>
                    <a:pt x="7377731" y="-23933"/>
                    <a:pt x="7388364" y="22229"/>
                    <a:pt x="7354730" y="21016"/>
                  </a:cubicBezTo>
                  <a:cubicBezTo>
                    <a:pt x="7358978" y="302437"/>
                    <a:pt x="7360336" y="399008"/>
                    <a:pt x="7362127" y="493412"/>
                  </a:cubicBezTo>
                  <a:cubicBezTo>
                    <a:pt x="7254318" y="493614"/>
                    <a:pt x="7228168" y="493527"/>
                    <a:pt x="6903962" y="493296"/>
                  </a:cubicBezTo>
                  <a:cubicBezTo>
                    <a:pt x="6892172" y="-46263"/>
                    <a:pt x="6910550" y="8623"/>
                    <a:pt x="6872928" y="7843"/>
                  </a:cubicBezTo>
                  <a:cubicBezTo>
                    <a:pt x="6880932" y="532554"/>
                    <a:pt x="6880730" y="493267"/>
                    <a:pt x="6878678" y="493267"/>
                  </a:cubicBezTo>
                  <a:cubicBezTo>
                    <a:pt x="6703745" y="493267"/>
                    <a:pt x="6705652" y="490667"/>
                    <a:pt x="6531991" y="490667"/>
                  </a:cubicBezTo>
                  <a:cubicBezTo>
                    <a:pt x="6386994" y="490667"/>
                    <a:pt x="6425309" y="584956"/>
                    <a:pt x="6416467" y="2152"/>
                  </a:cubicBezTo>
                  <a:cubicBezTo>
                    <a:pt x="6384278" y="1950"/>
                    <a:pt x="6390432" y="-59725"/>
                    <a:pt x="6399361" y="491852"/>
                  </a:cubicBezTo>
                  <a:cubicBezTo>
                    <a:pt x="6155860" y="496820"/>
                    <a:pt x="6175364" y="494827"/>
                    <a:pt x="5941542" y="493007"/>
                  </a:cubicBezTo>
                  <a:cubicBezTo>
                    <a:pt x="5930331" y="-56749"/>
                    <a:pt x="5943392" y="2152"/>
                    <a:pt x="5908515" y="2470"/>
                  </a:cubicBezTo>
                  <a:cubicBezTo>
                    <a:pt x="5918021" y="576319"/>
                    <a:pt x="5946975" y="492661"/>
                    <a:pt x="5838732" y="492661"/>
                  </a:cubicBezTo>
                  <a:cubicBezTo>
                    <a:pt x="5391576" y="492661"/>
                    <a:pt x="5460463" y="532034"/>
                    <a:pt x="5457891" y="368185"/>
                  </a:cubicBezTo>
                  <a:cubicBezTo>
                    <a:pt x="5454886" y="175130"/>
                    <a:pt x="5453817" y="181745"/>
                    <a:pt x="5450956" y="9807"/>
                  </a:cubicBezTo>
                  <a:cubicBezTo>
                    <a:pt x="5417091" y="10558"/>
                    <a:pt x="5425962" y="-50770"/>
                    <a:pt x="5436364" y="493960"/>
                  </a:cubicBezTo>
                  <a:cubicBezTo>
                    <a:pt x="5320031" y="493383"/>
                    <a:pt x="5190002" y="488068"/>
                    <a:pt x="4978459" y="492603"/>
                  </a:cubicBezTo>
                  <a:cubicBezTo>
                    <a:pt x="4977071" y="333058"/>
                    <a:pt x="4972303" y="129141"/>
                    <a:pt x="4970541" y="22431"/>
                  </a:cubicBezTo>
                  <a:cubicBezTo>
                    <a:pt x="4931821" y="23615"/>
                    <a:pt x="4950545" y="-29191"/>
                    <a:pt x="4954793" y="493094"/>
                  </a:cubicBezTo>
                  <a:cubicBezTo>
                    <a:pt x="4748393" y="497369"/>
                    <a:pt x="4645236" y="492198"/>
                    <a:pt x="4493969" y="491678"/>
                  </a:cubicBezTo>
                  <a:cubicBezTo>
                    <a:pt x="4488450" y="245644"/>
                    <a:pt x="4490935" y="204335"/>
                    <a:pt x="4488913" y="38204"/>
                  </a:cubicBezTo>
                  <a:cubicBezTo>
                    <a:pt x="4456867" y="39301"/>
                    <a:pt x="4465681" y="15411"/>
                    <a:pt x="4466172" y="171346"/>
                  </a:cubicBezTo>
                  <a:cubicBezTo>
                    <a:pt x="4466518" y="282389"/>
                    <a:pt x="4468136" y="394010"/>
                    <a:pt x="4470304" y="491649"/>
                  </a:cubicBezTo>
                  <a:cubicBezTo>
                    <a:pt x="4449210" y="491621"/>
                    <a:pt x="4119860" y="491447"/>
                    <a:pt x="4105701" y="491418"/>
                  </a:cubicBezTo>
                  <a:cubicBezTo>
                    <a:pt x="3981509" y="491418"/>
                    <a:pt x="4014103" y="567392"/>
                    <a:pt x="4009509" y="55623"/>
                  </a:cubicBezTo>
                  <a:cubicBezTo>
                    <a:pt x="3977550" y="56836"/>
                    <a:pt x="3986421" y="35864"/>
                    <a:pt x="3986132" y="171259"/>
                  </a:cubicBezTo>
                  <a:cubicBezTo>
                    <a:pt x="3985901" y="279616"/>
                    <a:pt x="3987317" y="386297"/>
                    <a:pt x="3989831" y="491794"/>
                  </a:cubicBezTo>
                  <a:cubicBezTo>
                    <a:pt x="3543368" y="495203"/>
                    <a:pt x="3979689" y="491592"/>
                    <a:pt x="3533226" y="494481"/>
                  </a:cubicBezTo>
                  <a:cubicBezTo>
                    <a:pt x="3532272" y="403196"/>
                    <a:pt x="3530683" y="316043"/>
                    <a:pt x="3526753" y="74717"/>
                  </a:cubicBezTo>
                  <a:cubicBezTo>
                    <a:pt x="3493639" y="76075"/>
                    <a:pt x="3502394" y="32108"/>
                    <a:pt x="3507884" y="368618"/>
                  </a:cubicBezTo>
                  <a:cubicBezTo>
                    <a:pt x="3510427" y="529983"/>
                    <a:pt x="3600754" y="495232"/>
                    <a:pt x="3065900" y="495232"/>
                  </a:cubicBezTo>
                  <a:cubicBezTo>
                    <a:pt x="3046396" y="495232"/>
                    <a:pt x="3056567" y="543069"/>
                    <a:pt x="3044142" y="95170"/>
                  </a:cubicBezTo>
                  <a:cubicBezTo>
                    <a:pt x="3005133" y="96845"/>
                    <a:pt x="3026256" y="37944"/>
                    <a:pt x="3029376" y="495145"/>
                  </a:cubicBezTo>
                  <a:cubicBezTo>
                    <a:pt x="2882039" y="494394"/>
                    <a:pt x="2785788" y="485872"/>
                    <a:pt x="2568610" y="491736"/>
                  </a:cubicBezTo>
                  <a:cubicBezTo>
                    <a:pt x="2566790" y="406518"/>
                    <a:pt x="2566732" y="375667"/>
                    <a:pt x="2561935" y="116748"/>
                  </a:cubicBezTo>
                  <a:cubicBezTo>
                    <a:pt x="2530815" y="118193"/>
                    <a:pt x="2535785" y="59349"/>
                    <a:pt x="2544916" y="492401"/>
                  </a:cubicBezTo>
                  <a:cubicBezTo>
                    <a:pt x="2432050" y="495665"/>
                    <a:pt x="2314157" y="495232"/>
                    <a:pt x="2199702" y="493816"/>
                  </a:cubicBezTo>
                  <a:cubicBezTo>
                    <a:pt x="2054214" y="492169"/>
                    <a:pt x="2085045" y="561095"/>
                    <a:pt x="2083225" y="139136"/>
                  </a:cubicBezTo>
                  <a:cubicBezTo>
                    <a:pt x="2054821" y="140494"/>
                    <a:pt x="2054821" y="85348"/>
                    <a:pt x="2063778" y="492834"/>
                  </a:cubicBezTo>
                  <a:cubicBezTo>
                    <a:pt x="2038495" y="492776"/>
                    <a:pt x="2053174" y="492805"/>
                    <a:pt x="1679816" y="492718"/>
                  </a:cubicBezTo>
                  <a:cubicBezTo>
                    <a:pt x="1580069" y="492718"/>
                    <a:pt x="1604890" y="551504"/>
                    <a:pt x="1599371" y="162246"/>
                  </a:cubicBezTo>
                  <a:cubicBezTo>
                    <a:pt x="1564957" y="163777"/>
                    <a:pt x="1574146" y="113340"/>
                    <a:pt x="1580734" y="492458"/>
                  </a:cubicBezTo>
                  <a:cubicBezTo>
                    <a:pt x="1457639" y="491736"/>
                    <a:pt x="1440158" y="490061"/>
                    <a:pt x="1123753" y="491678"/>
                  </a:cubicBezTo>
                  <a:cubicBezTo>
                    <a:pt x="1121441" y="411458"/>
                    <a:pt x="1119534" y="294724"/>
                    <a:pt x="1119650" y="171635"/>
                  </a:cubicBezTo>
                  <a:cubicBezTo>
                    <a:pt x="1089685" y="171692"/>
                    <a:pt x="1093875" y="142025"/>
                    <a:pt x="1097429" y="368647"/>
                  </a:cubicBezTo>
                  <a:cubicBezTo>
                    <a:pt x="1099828" y="523426"/>
                    <a:pt x="1123811" y="491967"/>
                    <a:pt x="986818" y="491967"/>
                  </a:cubicBezTo>
                  <a:cubicBezTo>
                    <a:pt x="815150" y="491967"/>
                    <a:pt x="813908" y="494567"/>
                    <a:pt x="643858" y="494596"/>
                  </a:cubicBezTo>
                  <a:cubicBezTo>
                    <a:pt x="641113" y="353885"/>
                    <a:pt x="641431" y="321069"/>
                    <a:pt x="637703" y="171548"/>
                  </a:cubicBezTo>
                  <a:cubicBezTo>
                    <a:pt x="604965" y="171692"/>
                    <a:pt x="613142" y="129979"/>
                    <a:pt x="620164" y="494567"/>
                  </a:cubicBezTo>
                  <a:cubicBezTo>
                    <a:pt x="618083" y="494567"/>
                    <a:pt x="162547" y="491303"/>
                    <a:pt x="160467" y="491274"/>
                  </a:cubicBezTo>
                  <a:cubicBezTo>
                    <a:pt x="158155" y="412036"/>
                    <a:pt x="156797" y="310092"/>
                    <a:pt x="155092" y="184490"/>
                  </a:cubicBezTo>
                  <a:cubicBezTo>
                    <a:pt x="123596" y="186309"/>
                    <a:pt x="130849" y="159473"/>
                    <a:pt x="134143" y="368618"/>
                  </a:cubicBezTo>
                  <a:cubicBezTo>
                    <a:pt x="136339" y="509300"/>
                    <a:pt x="142725" y="491043"/>
                    <a:pt x="120938" y="490696"/>
                  </a:cubicBezTo>
                  <a:cubicBezTo>
                    <a:pt x="-20939" y="488587"/>
                    <a:pt x="906" y="481163"/>
                    <a:pt x="1600" y="516406"/>
                  </a:cubicBezTo>
                  <a:cubicBezTo>
                    <a:pt x="62829" y="516637"/>
                    <a:pt x="96579" y="517244"/>
                    <a:pt x="137611" y="517822"/>
                  </a:cubicBezTo>
                  <a:cubicBezTo>
                    <a:pt x="147637" y="825675"/>
                    <a:pt x="145094" y="839974"/>
                    <a:pt x="147175" y="1045566"/>
                  </a:cubicBezTo>
                  <a:cubicBezTo>
                    <a:pt x="104988" y="1045970"/>
                    <a:pt x="71064" y="1046404"/>
                    <a:pt x="10124" y="1046606"/>
                  </a:cubicBezTo>
                  <a:cubicBezTo>
                    <a:pt x="10557" y="1081704"/>
                    <a:pt x="-10016" y="1074049"/>
                    <a:pt x="120880" y="1072662"/>
                  </a:cubicBezTo>
                  <a:cubicBezTo>
                    <a:pt x="159571" y="1072287"/>
                    <a:pt x="145037" y="999490"/>
                    <a:pt x="153792" y="1551298"/>
                  </a:cubicBezTo>
                  <a:cubicBezTo>
                    <a:pt x="154717" y="1610055"/>
                    <a:pt x="180491" y="1595380"/>
                    <a:pt x="15325" y="1595294"/>
                  </a:cubicBezTo>
                  <a:cubicBezTo>
                    <a:pt x="15556" y="1631056"/>
                    <a:pt x="-9756" y="1622101"/>
                    <a:pt x="154977" y="1622188"/>
                  </a:cubicBezTo>
                  <a:cubicBezTo>
                    <a:pt x="157317" y="1753366"/>
                    <a:pt x="162952" y="1939603"/>
                    <a:pt x="163270" y="2148257"/>
                  </a:cubicBezTo>
                  <a:cubicBezTo>
                    <a:pt x="115043" y="2148459"/>
                    <a:pt x="77710" y="2148777"/>
                    <a:pt x="18099" y="2148921"/>
                  </a:cubicBezTo>
                  <a:cubicBezTo>
                    <a:pt x="18215" y="2183933"/>
                    <a:pt x="-1145" y="2176018"/>
                    <a:pt x="120822" y="2175353"/>
                  </a:cubicBezTo>
                  <a:cubicBezTo>
                    <a:pt x="180434" y="2175035"/>
                    <a:pt x="161652" y="2093631"/>
                    <a:pt x="171389" y="2699949"/>
                  </a:cubicBezTo>
                  <a:cubicBezTo>
                    <a:pt x="119146" y="2700209"/>
                    <a:pt x="81062" y="2700613"/>
                    <a:pt x="19775" y="2700816"/>
                  </a:cubicBezTo>
                  <a:cubicBezTo>
                    <a:pt x="19862" y="2736434"/>
                    <a:pt x="1571" y="2727941"/>
                    <a:pt x="120822" y="2727161"/>
                  </a:cubicBezTo>
                  <a:cubicBezTo>
                    <a:pt x="192859" y="2726670"/>
                    <a:pt x="171736" y="2664966"/>
                    <a:pt x="178989" y="3127541"/>
                  </a:cubicBezTo>
                  <a:cubicBezTo>
                    <a:pt x="181300" y="3274982"/>
                    <a:pt x="197511" y="3249763"/>
                    <a:pt x="120562" y="3251208"/>
                  </a:cubicBezTo>
                  <a:cubicBezTo>
                    <a:pt x="3478" y="3253403"/>
                    <a:pt x="21538" y="3243350"/>
                    <a:pt x="21711" y="3279460"/>
                  </a:cubicBezTo>
                  <a:cubicBezTo>
                    <a:pt x="92765" y="3278940"/>
                    <a:pt x="122440" y="3277842"/>
                    <a:pt x="182167" y="3277062"/>
                  </a:cubicBezTo>
                  <a:cubicBezTo>
                    <a:pt x="189015" y="3517694"/>
                    <a:pt x="186588" y="3407489"/>
                    <a:pt x="192049" y="3802957"/>
                  </a:cubicBezTo>
                  <a:cubicBezTo>
                    <a:pt x="134692" y="3803795"/>
                    <a:pt x="96261" y="3805500"/>
                    <a:pt x="25352" y="3806251"/>
                  </a:cubicBezTo>
                  <a:cubicBezTo>
                    <a:pt x="25641" y="3839240"/>
                    <a:pt x="6252" y="3834214"/>
                    <a:pt x="120996" y="3831296"/>
                  </a:cubicBezTo>
                  <a:cubicBezTo>
                    <a:pt x="218344" y="3828927"/>
                    <a:pt x="192107" y="3748794"/>
                    <a:pt x="200660" y="4355199"/>
                  </a:cubicBezTo>
                  <a:cubicBezTo>
                    <a:pt x="129606" y="4354852"/>
                    <a:pt x="108513" y="4354274"/>
                    <a:pt x="32345" y="4353985"/>
                  </a:cubicBezTo>
                  <a:cubicBezTo>
                    <a:pt x="32894" y="4389488"/>
                    <a:pt x="16394" y="4380475"/>
                    <a:pt x="120620" y="4381486"/>
                  </a:cubicBezTo>
                  <a:cubicBezTo>
                    <a:pt x="221523" y="4382411"/>
                    <a:pt x="201094" y="4356874"/>
                    <a:pt x="202192" y="4506829"/>
                  </a:cubicBezTo>
                  <a:cubicBezTo>
                    <a:pt x="205717" y="4988960"/>
                    <a:pt x="245795" y="4908393"/>
                    <a:pt x="120736" y="4908711"/>
                  </a:cubicBezTo>
                  <a:cubicBezTo>
                    <a:pt x="29773" y="4908855"/>
                    <a:pt x="43556" y="4899929"/>
                    <a:pt x="44452" y="4935662"/>
                  </a:cubicBezTo>
                  <a:cubicBezTo>
                    <a:pt x="90569" y="4935605"/>
                    <a:pt x="132583" y="4935489"/>
                    <a:pt x="208953" y="4935402"/>
                  </a:cubicBezTo>
                  <a:cubicBezTo>
                    <a:pt x="222650" y="5566073"/>
                    <a:pt x="235219" y="5462049"/>
                    <a:pt x="120851" y="5460980"/>
                  </a:cubicBezTo>
                  <a:cubicBezTo>
                    <a:pt x="46128" y="5460287"/>
                    <a:pt x="58408" y="5453614"/>
                    <a:pt x="59391" y="5487297"/>
                  </a:cubicBezTo>
                  <a:cubicBezTo>
                    <a:pt x="117759" y="5487672"/>
                    <a:pt x="149024" y="5488221"/>
                    <a:pt x="214819" y="5488481"/>
                  </a:cubicBezTo>
                  <a:cubicBezTo>
                    <a:pt x="214848" y="5489579"/>
                    <a:pt x="221118" y="5746821"/>
                    <a:pt x="226406" y="6014463"/>
                  </a:cubicBezTo>
                  <a:cubicBezTo>
                    <a:pt x="156421" y="6013915"/>
                    <a:pt x="126341" y="6012643"/>
                    <a:pt x="71873" y="6011719"/>
                  </a:cubicBezTo>
                  <a:cubicBezTo>
                    <a:pt x="72480" y="6045662"/>
                    <a:pt x="62540" y="6038295"/>
                    <a:pt x="120504" y="6039595"/>
                  </a:cubicBezTo>
                  <a:cubicBezTo>
                    <a:pt x="256400" y="6042715"/>
                    <a:pt x="226319" y="5944671"/>
                    <a:pt x="236144" y="6566906"/>
                  </a:cubicBezTo>
                  <a:cubicBezTo>
                    <a:pt x="169164" y="6566762"/>
                    <a:pt x="143303" y="6566415"/>
                    <a:pt x="79762" y="6566069"/>
                  </a:cubicBezTo>
                  <a:cubicBezTo>
                    <a:pt x="80138" y="6599925"/>
                    <a:pt x="71902" y="6592876"/>
                    <a:pt x="120649" y="6593194"/>
                  </a:cubicBezTo>
                  <a:cubicBezTo>
                    <a:pt x="281336" y="6594292"/>
                    <a:pt x="230018" y="6513002"/>
                    <a:pt x="238976" y="7069432"/>
                  </a:cubicBezTo>
                  <a:cubicBezTo>
                    <a:pt x="239900" y="7129691"/>
                    <a:pt x="268680" y="7114612"/>
                    <a:pt x="84241" y="7114670"/>
                  </a:cubicBezTo>
                  <a:cubicBezTo>
                    <a:pt x="84443" y="7150432"/>
                    <a:pt x="56183" y="7141477"/>
                    <a:pt x="240103" y="7141448"/>
                  </a:cubicBezTo>
                  <a:cubicBezTo>
                    <a:pt x="240160" y="7144251"/>
                    <a:pt x="246344" y="7530822"/>
                    <a:pt x="249667" y="7671417"/>
                  </a:cubicBezTo>
                  <a:cubicBezTo>
                    <a:pt x="172227" y="7671012"/>
                    <a:pt x="132294" y="7669539"/>
                    <a:pt x="86408" y="7668557"/>
                  </a:cubicBezTo>
                  <a:cubicBezTo>
                    <a:pt x="86495" y="7700825"/>
                    <a:pt x="53583" y="7697272"/>
                    <a:pt x="250303" y="7698254"/>
                  </a:cubicBezTo>
                  <a:cubicBezTo>
                    <a:pt x="250360" y="7700825"/>
                    <a:pt x="260618" y="8219527"/>
                    <a:pt x="260647" y="8221636"/>
                  </a:cubicBezTo>
                  <a:cubicBezTo>
                    <a:pt x="175579" y="8221780"/>
                    <a:pt x="137755" y="8222416"/>
                    <a:pt x="87621" y="8222878"/>
                  </a:cubicBezTo>
                  <a:cubicBezTo>
                    <a:pt x="87679" y="8256618"/>
                    <a:pt x="80918" y="8249801"/>
                    <a:pt x="120880" y="8249368"/>
                  </a:cubicBezTo>
                  <a:cubicBezTo>
                    <a:pt x="276453" y="8247692"/>
                    <a:pt x="261081" y="8247260"/>
                    <a:pt x="261167" y="8252344"/>
                  </a:cubicBezTo>
                  <a:cubicBezTo>
                    <a:pt x="263999" y="8432716"/>
                    <a:pt x="269402" y="8616093"/>
                    <a:pt x="270038" y="8771566"/>
                  </a:cubicBezTo>
                  <a:cubicBezTo>
                    <a:pt x="53496" y="8771768"/>
                    <a:pt x="89008" y="8766193"/>
                    <a:pt x="89124" y="8799615"/>
                  </a:cubicBezTo>
                  <a:cubicBezTo>
                    <a:pt x="140847" y="8799153"/>
                    <a:pt x="178295" y="8798488"/>
                    <a:pt x="270125" y="8798373"/>
                  </a:cubicBezTo>
                  <a:cubicBezTo>
                    <a:pt x="270558" y="9128181"/>
                    <a:pt x="274690" y="9168999"/>
                    <a:pt x="278302" y="9321842"/>
                  </a:cubicBezTo>
                  <a:cubicBezTo>
                    <a:pt x="185808" y="9321929"/>
                    <a:pt x="147695" y="9322767"/>
                    <a:pt x="92129" y="9323518"/>
                  </a:cubicBezTo>
                  <a:cubicBezTo>
                    <a:pt x="92389" y="9355756"/>
                    <a:pt x="85079" y="9350469"/>
                    <a:pt x="120909" y="9349950"/>
                  </a:cubicBezTo>
                  <a:cubicBezTo>
                    <a:pt x="327367" y="9346888"/>
                    <a:pt x="274286" y="9251964"/>
                    <a:pt x="283301" y="9829972"/>
                  </a:cubicBezTo>
                  <a:cubicBezTo>
                    <a:pt x="284284" y="9893120"/>
                    <a:pt x="315173" y="9877348"/>
                    <a:pt x="120707" y="9877897"/>
                  </a:cubicBezTo>
                  <a:cubicBezTo>
                    <a:pt x="93227" y="9877954"/>
                    <a:pt x="97937" y="9871050"/>
                    <a:pt x="98428" y="9904819"/>
                  </a:cubicBezTo>
                  <a:cubicBezTo>
                    <a:pt x="146857" y="9904733"/>
                    <a:pt x="180954" y="9904531"/>
                    <a:pt x="284428" y="9904531"/>
                  </a:cubicBezTo>
                  <a:cubicBezTo>
                    <a:pt x="285902" y="10011010"/>
                    <a:pt x="287462" y="10212673"/>
                    <a:pt x="292317" y="10426180"/>
                  </a:cubicBezTo>
                  <a:cubicBezTo>
                    <a:pt x="201614" y="10426209"/>
                    <a:pt x="165755" y="10427075"/>
                    <a:pt x="108282" y="10428231"/>
                  </a:cubicBezTo>
                  <a:cubicBezTo>
                    <a:pt x="109177" y="10466073"/>
                    <a:pt x="79906" y="10453016"/>
                    <a:pt x="292866" y="10452987"/>
                  </a:cubicBezTo>
                  <a:cubicBezTo>
                    <a:pt x="292923" y="10455154"/>
                    <a:pt x="303152" y="10979692"/>
                    <a:pt x="303210" y="10982090"/>
                  </a:cubicBezTo>
                  <a:cubicBezTo>
                    <a:pt x="226377" y="10982176"/>
                    <a:pt x="183381" y="10981482"/>
                    <a:pt x="124001" y="10980125"/>
                  </a:cubicBezTo>
                  <a:cubicBezTo>
                    <a:pt x="125099" y="11013490"/>
                    <a:pt x="95510" y="11008926"/>
                    <a:pt x="294050" y="11008926"/>
                  </a:cubicBezTo>
                  <a:cubicBezTo>
                    <a:pt x="305406" y="11008926"/>
                    <a:pt x="303644" y="11007742"/>
                    <a:pt x="303701" y="11012652"/>
                  </a:cubicBezTo>
                  <a:cubicBezTo>
                    <a:pt x="312717" y="11597565"/>
                    <a:pt x="318091" y="11534648"/>
                    <a:pt x="294050" y="11534648"/>
                  </a:cubicBezTo>
                  <a:cubicBezTo>
                    <a:pt x="116344" y="11534648"/>
                    <a:pt x="142147" y="11527022"/>
                    <a:pt x="143303" y="11561658"/>
                  </a:cubicBezTo>
                  <a:cubicBezTo>
                    <a:pt x="188062" y="11561542"/>
                    <a:pt x="228371" y="11561484"/>
                    <a:pt x="312197" y="11561484"/>
                  </a:cubicBezTo>
                  <a:cubicBezTo>
                    <a:pt x="320663" y="11929106"/>
                    <a:pt x="318294" y="11932370"/>
                    <a:pt x="319709" y="12082556"/>
                  </a:cubicBezTo>
                  <a:cubicBezTo>
                    <a:pt x="251083" y="12082353"/>
                    <a:pt x="201325" y="12082844"/>
                    <a:pt x="160640" y="12083567"/>
                  </a:cubicBezTo>
                  <a:cubicBezTo>
                    <a:pt x="161825" y="12118867"/>
                    <a:pt x="138362" y="12109335"/>
                    <a:pt x="294079" y="12109335"/>
                  </a:cubicBezTo>
                  <a:cubicBezTo>
                    <a:pt x="329678" y="12109335"/>
                    <a:pt x="319334" y="12048816"/>
                    <a:pt x="327800" y="12590426"/>
                  </a:cubicBezTo>
                  <a:cubicBezTo>
                    <a:pt x="328725" y="12647738"/>
                    <a:pt x="337509" y="12637945"/>
                    <a:pt x="294079" y="12637945"/>
                  </a:cubicBezTo>
                  <a:cubicBezTo>
                    <a:pt x="156133" y="12637945"/>
                    <a:pt x="178700" y="12627488"/>
                    <a:pt x="179913" y="12664031"/>
                  </a:cubicBezTo>
                  <a:cubicBezTo>
                    <a:pt x="228747" y="12664753"/>
                    <a:pt x="279718" y="12664869"/>
                    <a:pt x="329043" y="12664724"/>
                  </a:cubicBezTo>
                  <a:cubicBezTo>
                    <a:pt x="339012" y="13272458"/>
                    <a:pt x="353199" y="13191342"/>
                    <a:pt x="294079" y="13191342"/>
                  </a:cubicBezTo>
                  <a:cubicBezTo>
                    <a:pt x="179249" y="13191342"/>
                    <a:pt x="197135" y="13182618"/>
                    <a:pt x="198291" y="13218207"/>
                  </a:cubicBezTo>
                  <a:cubicBezTo>
                    <a:pt x="246922" y="13218121"/>
                    <a:pt x="289543" y="13218149"/>
                    <a:pt x="336180" y="13218149"/>
                  </a:cubicBezTo>
                  <a:cubicBezTo>
                    <a:pt x="336555" y="13312381"/>
                    <a:pt x="338520" y="13427150"/>
                    <a:pt x="340774" y="13555526"/>
                  </a:cubicBezTo>
                  <a:cubicBezTo>
                    <a:pt x="377442" y="13555237"/>
                    <a:pt x="361405" y="13598943"/>
                    <a:pt x="359845" y="13218149"/>
                  </a:cubicBezTo>
                  <a:lnTo>
                    <a:pt x="817259" y="13218178"/>
                  </a:lnTo>
                  <a:cubicBezTo>
                    <a:pt x="819224" y="13357936"/>
                    <a:pt x="820467" y="13453178"/>
                    <a:pt x="823905" y="13551684"/>
                  </a:cubicBezTo>
                  <a:cubicBezTo>
                    <a:pt x="858580" y="13551395"/>
                    <a:pt x="846184" y="13596864"/>
                    <a:pt x="840954" y="13218178"/>
                  </a:cubicBezTo>
                  <a:cubicBezTo>
                    <a:pt x="1230551" y="13218207"/>
                    <a:pt x="1124764" y="13214741"/>
                    <a:pt x="1300275" y="13214105"/>
                  </a:cubicBezTo>
                  <a:cubicBezTo>
                    <a:pt x="1303338" y="13341239"/>
                    <a:pt x="1303656" y="13410627"/>
                    <a:pt x="1306545" y="13547870"/>
                  </a:cubicBezTo>
                  <a:cubicBezTo>
                    <a:pt x="1338244" y="13547610"/>
                    <a:pt x="1330240" y="13574158"/>
                    <a:pt x="1327177" y="13379514"/>
                  </a:cubicBezTo>
                  <a:cubicBezTo>
                    <a:pt x="1324258" y="13194548"/>
                    <a:pt x="1320271" y="13214047"/>
                    <a:pt x="1333360" y="13214047"/>
                  </a:cubicBezTo>
                  <a:cubicBezTo>
                    <a:pt x="1501763" y="13214047"/>
                    <a:pt x="1505144" y="13216907"/>
                    <a:pt x="1679759" y="13216907"/>
                  </a:cubicBezTo>
                  <a:cubicBezTo>
                    <a:pt x="1809210" y="13216936"/>
                    <a:pt x="1779910" y="13184120"/>
                    <a:pt x="1782973" y="13380034"/>
                  </a:cubicBezTo>
                  <a:cubicBezTo>
                    <a:pt x="1785920" y="13569045"/>
                    <a:pt x="1780228" y="13544202"/>
                    <a:pt x="1810568" y="13543942"/>
                  </a:cubicBezTo>
                  <a:cubicBezTo>
                    <a:pt x="1807072" y="13441623"/>
                    <a:pt x="1805222" y="13311196"/>
                    <a:pt x="1805193" y="13216936"/>
                  </a:cubicBezTo>
                  <a:cubicBezTo>
                    <a:pt x="1998099" y="13216994"/>
                    <a:pt x="2089149" y="13217254"/>
                    <a:pt x="2199674" y="13216359"/>
                  </a:cubicBezTo>
                  <a:cubicBezTo>
                    <a:pt x="2278009" y="13215723"/>
                    <a:pt x="2261192" y="13183225"/>
                    <a:pt x="2264255" y="13380006"/>
                  </a:cubicBezTo>
                  <a:cubicBezTo>
                    <a:pt x="2267144" y="13564712"/>
                    <a:pt x="2259169" y="13540417"/>
                    <a:pt x="2290608" y="13540186"/>
                  </a:cubicBezTo>
                  <a:cubicBezTo>
                    <a:pt x="2288585" y="13426053"/>
                    <a:pt x="2286793" y="13310705"/>
                    <a:pt x="2285493" y="13215809"/>
                  </a:cubicBezTo>
                  <a:cubicBezTo>
                    <a:pt x="2423613" y="13215289"/>
                    <a:pt x="2534456" y="13216156"/>
                    <a:pt x="2745306" y="13216069"/>
                  </a:cubicBezTo>
                  <a:cubicBezTo>
                    <a:pt x="2745739" y="13316569"/>
                    <a:pt x="2747906" y="13447140"/>
                    <a:pt x="2750073" y="13536634"/>
                  </a:cubicBezTo>
                  <a:cubicBezTo>
                    <a:pt x="2786944" y="13536374"/>
                    <a:pt x="2770445" y="13578173"/>
                    <a:pt x="2769000" y="13216012"/>
                  </a:cubicBezTo>
                  <a:cubicBezTo>
                    <a:pt x="2771138" y="13216012"/>
                    <a:pt x="3223091" y="13214019"/>
                    <a:pt x="3225403" y="13213990"/>
                  </a:cubicBezTo>
                  <a:cubicBezTo>
                    <a:pt x="3228379" y="13372149"/>
                    <a:pt x="3228581" y="13421632"/>
                    <a:pt x="3231124" y="13532878"/>
                  </a:cubicBezTo>
                  <a:cubicBezTo>
                    <a:pt x="3264094" y="13532647"/>
                    <a:pt x="3255801" y="13578694"/>
                    <a:pt x="3249126" y="13213845"/>
                  </a:cubicBezTo>
                  <a:cubicBezTo>
                    <a:pt x="3571917" y="13211650"/>
                    <a:pt x="3545506" y="13215868"/>
                    <a:pt x="3709603" y="13216647"/>
                  </a:cubicBezTo>
                  <a:cubicBezTo>
                    <a:pt x="3712839" y="13315385"/>
                    <a:pt x="3714631" y="13436394"/>
                    <a:pt x="3715093" y="13529152"/>
                  </a:cubicBezTo>
                  <a:cubicBezTo>
                    <a:pt x="3745867" y="13528921"/>
                    <a:pt x="3739857" y="13553793"/>
                    <a:pt x="3737141" y="13379514"/>
                  </a:cubicBezTo>
                  <a:cubicBezTo>
                    <a:pt x="3734193" y="13192006"/>
                    <a:pt x="3723560" y="13216791"/>
                    <a:pt x="3759101" y="13216791"/>
                  </a:cubicBezTo>
                  <a:cubicBezTo>
                    <a:pt x="4070564" y="13217052"/>
                    <a:pt x="4123588" y="13217196"/>
                    <a:pt x="4190885" y="13216907"/>
                  </a:cubicBezTo>
                  <a:cubicBezTo>
                    <a:pt x="4192966" y="13347796"/>
                    <a:pt x="4194526" y="13435730"/>
                    <a:pt x="4195364" y="13525483"/>
                  </a:cubicBezTo>
                  <a:cubicBezTo>
                    <a:pt x="4226137" y="13525252"/>
                    <a:pt x="4219809" y="13549835"/>
                    <a:pt x="4217151" y="13379514"/>
                  </a:cubicBezTo>
                  <a:cubicBezTo>
                    <a:pt x="4214117" y="13188569"/>
                    <a:pt x="4193023" y="13217081"/>
                    <a:pt x="4279161" y="13216272"/>
                  </a:cubicBezTo>
                  <a:cubicBezTo>
                    <a:pt x="4444645" y="13214712"/>
                    <a:pt x="4539306" y="13215405"/>
                    <a:pt x="4625588" y="13216676"/>
                  </a:cubicBezTo>
                  <a:cubicBezTo>
                    <a:pt x="4685921" y="13217572"/>
                    <a:pt x="4670029" y="13186720"/>
                    <a:pt x="4673063" y="13380034"/>
                  </a:cubicBezTo>
                  <a:cubicBezTo>
                    <a:pt x="4675663" y="13546137"/>
                    <a:pt x="4669249" y="13521843"/>
                    <a:pt x="4699589" y="13521612"/>
                  </a:cubicBezTo>
                  <a:cubicBezTo>
                    <a:pt x="4697451" y="13439571"/>
                    <a:pt x="4695312" y="13315933"/>
                    <a:pt x="4695370" y="13217543"/>
                  </a:cubicBezTo>
                  <a:cubicBezTo>
                    <a:pt x="4962682" y="13219940"/>
                    <a:pt x="4942570" y="13213354"/>
                    <a:pt x="5151860" y="13213354"/>
                  </a:cubicBezTo>
                  <a:cubicBezTo>
                    <a:pt x="5152264" y="13310272"/>
                    <a:pt x="5154287" y="13435209"/>
                    <a:pt x="5156223" y="13518116"/>
                  </a:cubicBezTo>
                  <a:cubicBezTo>
                    <a:pt x="5192458" y="13517828"/>
                    <a:pt x="5176970" y="13560090"/>
                    <a:pt x="5175554" y="13213383"/>
                  </a:cubicBezTo>
                  <a:cubicBezTo>
                    <a:pt x="5220515" y="13213441"/>
                    <a:pt x="5032637" y="13212632"/>
                    <a:pt x="5635915" y="13215549"/>
                  </a:cubicBezTo>
                  <a:cubicBezTo>
                    <a:pt x="5637649" y="13300854"/>
                    <a:pt x="5639817" y="13427410"/>
                    <a:pt x="5640452" y="13514419"/>
                  </a:cubicBezTo>
                  <a:cubicBezTo>
                    <a:pt x="5671399" y="13514188"/>
                    <a:pt x="5664956" y="13537587"/>
                    <a:pt x="5662499" y="13379543"/>
                  </a:cubicBezTo>
                  <a:cubicBezTo>
                    <a:pt x="5659668" y="13197495"/>
                    <a:pt x="5656923" y="13215665"/>
                    <a:pt x="5665476" y="13215694"/>
                  </a:cubicBezTo>
                  <a:cubicBezTo>
                    <a:pt x="6209778" y="13218612"/>
                    <a:pt x="6116359" y="13165112"/>
                    <a:pt x="6119798" y="13380006"/>
                  </a:cubicBezTo>
                  <a:cubicBezTo>
                    <a:pt x="6122167" y="13532560"/>
                    <a:pt x="6114741" y="13510779"/>
                    <a:pt x="6145746" y="13510548"/>
                  </a:cubicBezTo>
                  <a:cubicBezTo>
                    <a:pt x="6143290" y="13383848"/>
                    <a:pt x="6143088" y="13337397"/>
                    <a:pt x="6140429" y="13214134"/>
                  </a:cubicBezTo>
                  <a:cubicBezTo>
                    <a:pt x="6358590" y="13213585"/>
                    <a:pt x="6347870" y="13217485"/>
                    <a:pt x="6598133" y="13216907"/>
                  </a:cubicBezTo>
                  <a:cubicBezTo>
                    <a:pt x="6600965" y="13344879"/>
                    <a:pt x="6601022" y="13390550"/>
                    <a:pt x="6603420" y="13507023"/>
                  </a:cubicBezTo>
                  <a:cubicBezTo>
                    <a:pt x="6634656" y="13506792"/>
                    <a:pt x="6627230" y="13528170"/>
                    <a:pt x="6624832" y="13379543"/>
                  </a:cubicBezTo>
                  <a:cubicBezTo>
                    <a:pt x="6621798" y="13184178"/>
                    <a:pt x="6599693" y="13217110"/>
                    <a:pt x="6705363" y="13216416"/>
                  </a:cubicBezTo>
                  <a:cubicBezTo>
                    <a:pt x="6807884" y="13215723"/>
                    <a:pt x="6891681" y="13215434"/>
                    <a:pt x="7051964" y="13216300"/>
                  </a:cubicBezTo>
                  <a:cubicBezTo>
                    <a:pt x="7090655" y="13216503"/>
                    <a:pt x="7079848" y="13187327"/>
                    <a:pt x="7082911" y="13380034"/>
                  </a:cubicBezTo>
                  <a:cubicBezTo>
                    <a:pt x="7085309" y="13527996"/>
                    <a:pt x="7077017" y="13503412"/>
                    <a:pt x="7108570" y="13503181"/>
                  </a:cubicBezTo>
                  <a:cubicBezTo>
                    <a:pt x="7106923" y="13402018"/>
                    <a:pt x="7105392" y="13314114"/>
                    <a:pt x="7104380" y="13216560"/>
                  </a:cubicBezTo>
                  <a:cubicBezTo>
                    <a:pt x="7438093" y="13217861"/>
                    <a:pt x="7347131" y="13213932"/>
                    <a:pt x="7561130" y="13213759"/>
                  </a:cubicBezTo>
                  <a:cubicBezTo>
                    <a:pt x="7565406" y="13544086"/>
                    <a:pt x="7556449" y="13499715"/>
                    <a:pt x="7589390" y="13499455"/>
                  </a:cubicBezTo>
                  <a:cubicBezTo>
                    <a:pt x="7587569" y="13414873"/>
                    <a:pt x="7585951" y="13299352"/>
                    <a:pt x="7584853" y="13213759"/>
                  </a:cubicBezTo>
                  <a:cubicBezTo>
                    <a:pt x="7736381" y="13213816"/>
                    <a:pt x="7706993" y="13215058"/>
                    <a:pt x="8043047" y="13214943"/>
                  </a:cubicBezTo>
                  <a:cubicBezTo>
                    <a:pt x="8047960" y="13539118"/>
                    <a:pt x="8037557" y="13495815"/>
                    <a:pt x="8071191" y="13495527"/>
                  </a:cubicBezTo>
                  <a:cubicBezTo>
                    <a:pt x="8069545" y="13408835"/>
                    <a:pt x="8068504" y="13334594"/>
                    <a:pt x="8066713" y="13214914"/>
                  </a:cubicBezTo>
                  <a:cubicBezTo>
                    <a:pt x="8293831" y="13214827"/>
                    <a:pt x="8345871" y="13214943"/>
                    <a:pt x="8439232" y="13214452"/>
                  </a:cubicBezTo>
                  <a:cubicBezTo>
                    <a:pt x="8546665" y="13213874"/>
                    <a:pt x="8521497" y="13180913"/>
                    <a:pt x="8524589" y="13380093"/>
                  </a:cubicBezTo>
                  <a:cubicBezTo>
                    <a:pt x="8526641" y="13512166"/>
                    <a:pt x="8519157" y="13491742"/>
                    <a:pt x="8550306" y="13491482"/>
                  </a:cubicBezTo>
                  <a:cubicBezTo>
                    <a:pt x="8543342" y="13170428"/>
                    <a:pt x="8527565" y="13214076"/>
                    <a:pt x="8612749" y="13214076"/>
                  </a:cubicBezTo>
                  <a:close/>
                  <a:moveTo>
                    <a:pt x="8492371" y="11012768"/>
                  </a:moveTo>
                  <a:cubicBezTo>
                    <a:pt x="8501589" y="11616111"/>
                    <a:pt x="8518954" y="11533695"/>
                    <a:pt x="8439261" y="11533146"/>
                  </a:cubicBezTo>
                  <a:cubicBezTo>
                    <a:pt x="7957546" y="11529881"/>
                    <a:pt x="8039754" y="11565124"/>
                    <a:pt x="8037297" y="11406793"/>
                  </a:cubicBezTo>
                  <a:cubicBezTo>
                    <a:pt x="8029814" y="10927752"/>
                    <a:pt x="8008662" y="11006586"/>
                    <a:pt x="8091968" y="11008175"/>
                  </a:cubicBezTo>
                  <a:cubicBezTo>
                    <a:pt x="8387827" y="11013750"/>
                    <a:pt x="8492226" y="11004622"/>
                    <a:pt x="8492371" y="11012768"/>
                  </a:cubicBezTo>
                  <a:close/>
                  <a:moveTo>
                    <a:pt x="8491851" y="10982465"/>
                  </a:moveTo>
                  <a:cubicBezTo>
                    <a:pt x="8097429" y="10983418"/>
                    <a:pt x="8242773" y="10983072"/>
                    <a:pt x="8031576" y="10980357"/>
                  </a:cubicBezTo>
                  <a:cubicBezTo>
                    <a:pt x="8029438" y="10828870"/>
                    <a:pt x="8030998" y="10638069"/>
                    <a:pt x="8024150" y="10453103"/>
                  </a:cubicBezTo>
                  <a:cubicBezTo>
                    <a:pt x="8424987" y="10453305"/>
                    <a:pt x="8307874" y="10452987"/>
                    <a:pt x="8481737" y="10455501"/>
                  </a:cubicBezTo>
                  <a:cubicBezTo>
                    <a:pt x="8482864" y="10708669"/>
                    <a:pt x="8488932" y="10814889"/>
                    <a:pt x="8491851" y="10982465"/>
                  </a:cubicBezTo>
                  <a:close/>
                  <a:moveTo>
                    <a:pt x="8481651" y="10428607"/>
                  </a:moveTo>
                  <a:cubicBezTo>
                    <a:pt x="8004096" y="10421442"/>
                    <a:pt x="8023399" y="10433200"/>
                    <a:pt x="8022936" y="10420431"/>
                  </a:cubicBezTo>
                  <a:cubicBezTo>
                    <a:pt x="8017619" y="10285382"/>
                    <a:pt x="8016175" y="10166135"/>
                    <a:pt x="8015568" y="10026811"/>
                  </a:cubicBezTo>
                  <a:cubicBezTo>
                    <a:pt x="8014932" y="9877752"/>
                    <a:pt x="7994070" y="9902826"/>
                    <a:pt x="8092141" y="9902566"/>
                  </a:cubicBezTo>
                  <a:cubicBezTo>
                    <a:pt x="8231186" y="9902190"/>
                    <a:pt x="8328939" y="9901959"/>
                    <a:pt x="8439030" y="9903722"/>
                  </a:cubicBezTo>
                  <a:cubicBezTo>
                    <a:pt x="8486159" y="9904502"/>
                    <a:pt x="8479223" y="9830579"/>
                    <a:pt x="8481651" y="10428607"/>
                  </a:cubicBezTo>
                  <a:close/>
                  <a:moveTo>
                    <a:pt x="3700096" y="11012306"/>
                  </a:moveTo>
                  <a:cubicBezTo>
                    <a:pt x="3699952" y="11004217"/>
                    <a:pt x="3646958" y="11002398"/>
                    <a:pt x="4157222" y="11005344"/>
                  </a:cubicBezTo>
                  <a:cubicBezTo>
                    <a:pt x="4160718" y="11207642"/>
                    <a:pt x="4157598" y="11297251"/>
                    <a:pt x="4163608" y="11533001"/>
                  </a:cubicBezTo>
                  <a:cubicBezTo>
                    <a:pt x="3906323" y="11533232"/>
                    <a:pt x="3847290" y="11536699"/>
                    <a:pt x="3704084" y="11535399"/>
                  </a:cubicBezTo>
                  <a:cubicBezTo>
                    <a:pt x="3697640" y="11174191"/>
                    <a:pt x="3703535" y="11232890"/>
                    <a:pt x="3700096" y="11012306"/>
                  </a:cubicBezTo>
                  <a:close/>
                  <a:moveTo>
                    <a:pt x="800442" y="10456829"/>
                  </a:moveTo>
                  <a:cubicBezTo>
                    <a:pt x="1268866" y="10456829"/>
                    <a:pt x="1056976" y="10455501"/>
                    <a:pt x="1257019" y="10454056"/>
                  </a:cubicBezTo>
                  <a:cubicBezTo>
                    <a:pt x="1257423" y="10566890"/>
                    <a:pt x="1259157" y="10619147"/>
                    <a:pt x="1261411" y="10815640"/>
                  </a:cubicBezTo>
                  <a:cubicBezTo>
                    <a:pt x="1263925" y="11034664"/>
                    <a:pt x="1356563" y="10975936"/>
                    <a:pt x="813619" y="10978883"/>
                  </a:cubicBezTo>
                  <a:cubicBezTo>
                    <a:pt x="793334" y="10978998"/>
                    <a:pt x="815612" y="10960972"/>
                    <a:pt x="800442" y="10456829"/>
                  </a:cubicBezTo>
                  <a:close/>
                  <a:moveTo>
                    <a:pt x="775477" y="8798720"/>
                  </a:moveTo>
                  <a:cubicBezTo>
                    <a:pt x="973555" y="8801666"/>
                    <a:pt x="918104" y="8801117"/>
                    <a:pt x="1229857" y="8800135"/>
                  </a:cubicBezTo>
                  <a:cubicBezTo>
                    <a:pt x="1241155" y="9345010"/>
                    <a:pt x="1226476" y="8707031"/>
                    <a:pt x="1241155" y="9322651"/>
                  </a:cubicBezTo>
                  <a:cubicBezTo>
                    <a:pt x="1076740" y="9324817"/>
                    <a:pt x="1177470" y="9327735"/>
                    <a:pt x="780909" y="9325828"/>
                  </a:cubicBezTo>
                  <a:cubicBezTo>
                    <a:pt x="779869" y="9126216"/>
                    <a:pt x="784174" y="9276171"/>
                    <a:pt x="775477" y="8798720"/>
                  </a:cubicBezTo>
                  <a:close/>
                  <a:moveTo>
                    <a:pt x="743027" y="6674830"/>
                  </a:moveTo>
                  <a:cubicBezTo>
                    <a:pt x="741293" y="6562978"/>
                    <a:pt x="667379" y="6594725"/>
                    <a:pt x="1160161" y="6591403"/>
                  </a:cubicBezTo>
                  <a:cubicBezTo>
                    <a:pt x="1214774" y="6591057"/>
                    <a:pt x="1193824" y="6519415"/>
                    <a:pt x="1202435" y="7069634"/>
                  </a:cubicBezTo>
                  <a:cubicBezTo>
                    <a:pt x="1203360" y="7126889"/>
                    <a:pt x="1266468" y="7119899"/>
                    <a:pt x="813734" y="7115046"/>
                  </a:cubicBezTo>
                  <a:cubicBezTo>
                    <a:pt x="717715" y="7113976"/>
                    <a:pt x="751002" y="7184636"/>
                    <a:pt x="743027" y="6674830"/>
                  </a:cubicBezTo>
                  <a:close/>
                  <a:moveTo>
                    <a:pt x="698153" y="3915532"/>
                  </a:moveTo>
                  <a:cubicBezTo>
                    <a:pt x="696505" y="3810150"/>
                    <a:pt x="612102" y="3828176"/>
                    <a:pt x="1154411" y="3832509"/>
                  </a:cubicBezTo>
                  <a:cubicBezTo>
                    <a:pt x="1163889" y="4395988"/>
                    <a:pt x="1162935" y="4357712"/>
                    <a:pt x="1160335" y="4357654"/>
                  </a:cubicBezTo>
                  <a:cubicBezTo>
                    <a:pt x="637443" y="4347110"/>
                    <a:pt x="702342" y="4389661"/>
                    <a:pt x="701071" y="4309672"/>
                  </a:cubicBezTo>
                  <a:cubicBezTo>
                    <a:pt x="698037" y="4109338"/>
                    <a:pt x="701273" y="4110464"/>
                    <a:pt x="698153" y="3915532"/>
                  </a:cubicBezTo>
                  <a:close/>
                  <a:moveTo>
                    <a:pt x="1138490" y="2727103"/>
                  </a:moveTo>
                  <a:cubicBezTo>
                    <a:pt x="1139097" y="2764801"/>
                    <a:pt x="1145771" y="3250890"/>
                    <a:pt x="1145771" y="3252941"/>
                  </a:cubicBezTo>
                  <a:cubicBezTo>
                    <a:pt x="598579" y="3243032"/>
                    <a:pt x="689628" y="3296734"/>
                    <a:pt x="686999" y="3127223"/>
                  </a:cubicBezTo>
                  <a:cubicBezTo>
                    <a:pt x="683907" y="2929633"/>
                    <a:pt x="680844" y="2930153"/>
                    <a:pt x="677752" y="2733372"/>
                  </a:cubicBezTo>
                  <a:cubicBezTo>
                    <a:pt x="677492" y="2717397"/>
                    <a:pt x="653769" y="2730570"/>
                    <a:pt x="1138490" y="2727103"/>
                  </a:cubicBezTo>
                  <a:close/>
                  <a:moveTo>
                    <a:pt x="677203" y="2698909"/>
                  </a:moveTo>
                  <a:cubicBezTo>
                    <a:pt x="673129" y="2443544"/>
                    <a:pt x="669604" y="2311933"/>
                    <a:pt x="669806" y="2176827"/>
                  </a:cubicBezTo>
                  <a:cubicBezTo>
                    <a:pt x="842081" y="2176971"/>
                    <a:pt x="833036" y="2178444"/>
                    <a:pt x="1127625" y="2177895"/>
                  </a:cubicBezTo>
                  <a:cubicBezTo>
                    <a:pt x="1128058" y="2437709"/>
                    <a:pt x="1134647" y="2509898"/>
                    <a:pt x="1138056" y="2700238"/>
                  </a:cubicBezTo>
                  <a:cubicBezTo>
                    <a:pt x="890914" y="2702087"/>
                    <a:pt x="832487" y="2699198"/>
                    <a:pt x="677203" y="2698909"/>
                  </a:cubicBezTo>
                  <a:close/>
                  <a:moveTo>
                    <a:pt x="1146060" y="3279777"/>
                  </a:moveTo>
                  <a:cubicBezTo>
                    <a:pt x="1148892" y="3551319"/>
                    <a:pt x="1150626" y="3613485"/>
                    <a:pt x="1153949" y="3805702"/>
                  </a:cubicBezTo>
                  <a:cubicBezTo>
                    <a:pt x="1039841" y="3804806"/>
                    <a:pt x="926686" y="3804922"/>
                    <a:pt x="813590" y="3805529"/>
                  </a:cubicBezTo>
                  <a:cubicBezTo>
                    <a:pt x="665241" y="3806337"/>
                    <a:pt x="696245" y="3897853"/>
                    <a:pt x="689657" y="3324351"/>
                  </a:cubicBezTo>
                  <a:cubicBezTo>
                    <a:pt x="688964" y="3263398"/>
                    <a:pt x="615772" y="3270533"/>
                    <a:pt x="1146060" y="3279777"/>
                  </a:cubicBezTo>
                  <a:close/>
                  <a:moveTo>
                    <a:pt x="4993513" y="3127714"/>
                  </a:moveTo>
                  <a:cubicBezTo>
                    <a:pt x="4996085" y="3292026"/>
                    <a:pt x="5072744" y="3245777"/>
                    <a:pt x="4625616" y="3251150"/>
                  </a:cubicBezTo>
                  <a:cubicBezTo>
                    <a:pt x="4518357" y="3252450"/>
                    <a:pt x="4541560" y="3276571"/>
                    <a:pt x="4539219" y="3127194"/>
                  </a:cubicBezTo>
                  <a:cubicBezTo>
                    <a:pt x="4536127" y="2929951"/>
                    <a:pt x="4532631" y="2929806"/>
                    <a:pt x="4529568" y="2733343"/>
                  </a:cubicBezTo>
                  <a:cubicBezTo>
                    <a:pt x="4529337" y="2718668"/>
                    <a:pt x="4501222" y="2732707"/>
                    <a:pt x="4972419" y="2727623"/>
                  </a:cubicBezTo>
                  <a:cubicBezTo>
                    <a:pt x="5005591" y="2727276"/>
                    <a:pt x="4986549" y="2682819"/>
                    <a:pt x="4993513" y="3127714"/>
                  </a:cubicBezTo>
                  <a:close/>
                  <a:moveTo>
                    <a:pt x="5477020" y="3251381"/>
                  </a:moveTo>
                  <a:cubicBezTo>
                    <a:pt x="5335837" y="3251323"/>
                    <a:pt x="5510712" y="3251179"/>
                    <a:pt x="5019605" y="3250399"/>
                  </a:cubicBezTo>
                  <a:cubicBezTo>
                    <a:pt x="5012670" y="2975622"/>
                    <a:pt x="5018594" y="2953581"/>
                    <a:pt x="5015011" y="2727190"/>
                  </a:cubicBezTo>
                  <a:cubicBezTo>
                    <a:pt x="5288304" y="2724619"/>
                    <a:pt x="5473003" y="2731147"/>
                    <a:pt x="5473032" y="2733689"/>
                  </a:cubicBezTo>
                  <a:cubicBezTo>
                    <a:pt x="5476442" y="2950894"/>
                    <a:pt x="5469536" y="2984375"/>
                    <a:pt x="5477020" y="3251381"/>
                  </a:cubicBezTo>
                  <a:close/>
                  <a:moveTo>
                    <a:pt x="7394866" y="2700700"/>
                  </a:moveTo>
                  <a:cubicBezTo>
                    <a:pt x="6843368" y="2700902"/>
                    <a:pt x="6938954" y="2731638"/>
                    <a:pt x="6937307" y="2536388"/>
                  </a:cubicBezTo>
                  <a:cubicBezTo>
                    <a:pt x="6936440" y="2418441"/>
                    <a:pt x="6934360" y="2285703"/>
                    <a:pt x="6931961" y="2175931"/>
                  </a:cubicBezTo>
                  <a:cubicBezTo>
                    <a:pt x="7056905" y="2175295"/>
                    <a:pt x="7196441" y="2169085"/>
                    <a:pt x="7389028" y="2174804"/>
                  </a:cubicBezTo>
                  <a:cubicBezTo>
                    <a:pt x="7397206" y="2388340"/>
                    <a:pt x="7392988" y="2554992"/>
                    <a:pt x="7394866" y="2700700"/>
                  </a:cubicBezTo>
                  <a:close/>
                  <a:moveTo>
                    <a:pt x="7408504" y="3521854"/>
                  </a:moveTo>
                  <a:cubicBezTo>
                    <a:pt x="7413474" y="3844007"/>
                    <a:pt x="7418791" y="3804517"/>
                    <a:pt x="7398535" y="3804979"/>
                  </a:cubicBezTo>
                  <a:cubicBezTo>
                    <a:pt x="7277724" y="3807580"/>
                    <a:pt x="7174220" y="3807608"/>
                    <a:pt x="7052195" y="3804979"/>
                  </a:cubicBezTo>
                  <a:cubicBezTo>
                    <a:pt x="6919103" y="3802120"/>
                    <a:pt x="6964815" y="3888147"/>
                    <a:pt x="6948316" y="3324091"/>
                  </a:cubicBezTo>
                  <a:cubicBezTo>
                    <a:pt x="6946842" y="3273653"/>
                    <a:pt x="6873072" y="3272873"/>
                    <a:pt x="7398622" y="3279257"/>
                  </a:cubicBezTo>
                  <a:cubicBezTo>
                    <a:pt x="7413128" y="3279431"/>
                    <a:pt x="7404257" y="3250399"/>
                    <a:pt x="7408504" y="3521854"/>
                  </a:cubicBezTo>
                  <a:close/>
                  <a:moveTo>
                    <a:pt x="7918739" y="9324038"/>
                  </a:moveTo>
                  <a:cubicBezTo>
                    <a:pt x="7446588" y="9324038"/>
                    <a:pt x="7522179" y="9345588"/>
                    <a:pt x="7521283" y="9238155"/>
                  </a:cubicBezTo>
                  <a:cubicBezTo>
                    <a:pt x="7517064" y="8732019"/>
                    <a:pt x="7496347" y="8801811"/>
                    <a:pt x="7572081" y="8801811"/>
                  </a:cubicBezTo>
                  <a:cubicBezTo>
                    <a:pt x="8031923" y="8801811"/>
                    <a:pt x="7974421" y="8774108"/>
                    <a:pt x="7974884" y="8843957"/>
                  </a:cubicBezTo>
                  <a:cubicBezTo>
                    <a:pt x="7977744" y="9396401"/>
                    <a:pt x="8011696" y="9324038"/>
                    <a:pt x="7918739" y="9324038"/>
                  </a:cubicBezTo>
                  <a:close/>
                  <a:moveTo>
                    <a:pt x="7981789" y="9350759"/>
                  </a:moveTo>
                  <a:cubicBezTo>
                    <a:pt x="7986123" y="9629002"/>
                    <a:pt x="7988753" y="9738515"/>
                    <a:pt x="7990602" y="9875932"/>
                  </a:cubicBezTo>
                  <a:cubicBezTo>
                    <a:pt x="7701504" y="9876250"/>
                    <a:pt x="7719910" y="9878214"/>
                    <a:pt x="7532408" y="9877781"/>
                  </a:cubicBezTo>
                  <a:cubicBezTo>
                    <a:pt x="7526109" y="9526163"/>
                    <a:pt x="7525328" y="9579229"/>
                    <a:pt x="7522410" y="9350498"/>
                  </a:cubicBezTo>
                  <a:cubicBezTo>
                    <a:pt x="7664777" y="9350181"/>
                    <a:pt x="7848351" y="9351220"/>
                    <a:pt x="7981789" y="9350759"/>
                  </a:cubicBezTo>
                  <a:close/>
                  <a:moveTo>
                    <a:pt x="7918739" y="8771190"/>
                  </a:moveTo>
                  <a:cubicBezTo>
                    <a:pt x="7434222" y="8771190"/>
                    <a:pt x="7517672" y="8816890"/>
                    <a:pt x="7515013" y="8646426"/>
                  </a:cubicBezTo>
                  <a:cubicBezTo>
                    <a:pt x="7507529" y="8168338"/>
                    <a:pt x="7483748" y="8248385"/>
                    <a:pt x="7572081" y="8248385"/>
                  </a:cubicBezTo>
                  <a:cubicBezTo>
                    <a:pt x="7997798" y="8248385"/>
                    <a:pt x="7965261" y="8241568"/>
                    <a:pt x="7965406" y="8252516"/>
                  </a:cubicBezTo>
                  <a:cubicBezTo>
                    <a:pt x="7974710" y="8852190"/>
                    <a:pt x="7996612" y="8771190"/>
                    <a:pt x="7918739" y="8771190"/>
                  </a:cubicBezTo>
                  <a:close/>
                  <a:moveTo>
                    <a:pt x="7504813" y="8054782"/>
                  </a:moveTo>
                  <a:cubicBezTo>
                    <a:pt x="7501923" y="7916440"/>
                    <a:pt x="7499988" y="7787516"/>
                    <a:pt x="7499092" y="7694903"/>
                  </a:cubicBezTo>
                  <a:cubicBezTo>
                    <a:pt x="7596440" y="7694845"/>
                    <a:pt x="7520272" y="7694845"/>
                    <a:pt x="7918739" y="7694989"/>
                  </a:cubicBezTo>
                  <a:cubicBezTo>
                    <a:pt x="7970491" y="7694989"/>
                    <a:pt x="7954772" y="7613729"/>
                    <a:pt x="7964915" y="8219816"/>
                  </a:cubicBezTo>
                  <a:cubicBezTo>
                    <a:pt x="7416855" y="8218140"/>
                    <a:pt x="7509436" y="8275367"/>
                    <a:pt x="7504813" y="8054782"/>
                  </a:cubicBezTo>
                  <a:close/>
                  <a:moveTo>
                    <a:pt x="7918739" y="7668153"/>
                  </a:moveTo>
                  <a:cubicBezTo>
                    <a:pt x="7517238" y="7668009"/>
                    <a:pt x="7595428" y="7668037"/>
                    <a:pt x="7498832" y="7668066"/>
                  </a:cubicBezTo>
                  <a:cubicBezTo>
                    <a:pt x="7496635" y="7404179"/>
                    <a:pt x="7491549" y="7246310"/>
                    <a:pt x="7489614" y="7144973"/>
                  </a:cubicBezTo>
                  <a:cubicBezTo>
                    <a:pt x="7828759" y="7143933"/>
                    <a:pt x="7756492" y="7140322"/>
                    <a:pt x="7946739" y="7140900"/>
                  </a:cubicBezTo>
                  <a:cubicBezTo>
                    <a:pt x="7958759" y="7730925"/>
                    <a:pt x="7973554" y="7668153"/>
                    <a:pt x="7918739" y="7668153"/>
                  </a:cubicBezTo>
                  <a:close/>
                  <a:moveTo>
                    <a:pt x="6072814" y="8800309"/>
                  </a:moveTo>
                  <a:cubicBezTo>
                    <a:pt x="6593798" y="8804122"/>
                    <a:pt x="6526848" y="8773096"/>
                    <a:pt x="6528842" y="8843582"/>
                  </a:cubicBezTo>
                  <a:cubicBezTo>
                    <a:pt x="6534360" y="9039843"/>
                    <a:pt x="6537626" y="9324414"/>
                    <a:pt x="6531933" y="9324414"/>
                  </a:cubicBezTo>
                  <a:cubicBezTo>
                    <a:pt x="6359716" y="9324414"/>
                    <a:pt x="6355238" y="9326869"/>
                    <a:pt x="6185246" y="9326869"/>
                  </a:cubicBezTo>
                  <a:cubicBezTo>
                    <a:pt x="6035741" y="9326898"/>
                    <a:pt x="6085875" y="9421706"/>
                    <a:pt x="6072814" y="8800309"/>
                  </a:cubicBezTo>
                  <a:close/>
                  <a:moveTo>
                    <a:pt x="4146097" y="8797854"/>
                  </a:moveTo>
                  <a:cubicBezTo>
                    <a:pt x="4676097" y="8800078"/>
                    <a:pt x="4601518" y="8787540"/>
                    <a:pt x="4603338" y="8844362"/>
                  </a:cubicBezTo>
                  <a:cubicBezTo>
                    <a:pt x="4606372" y="8940817"/>
                    <a:pt x="4608915" y="9043974"/>
                    <a:pt x="4610129" y="9238329"/>
                  </a:cubicBezTo>
                  <a:cubicBezTo>
                    <a:pt x="4610909" y="9361910"/>
                    <a:pt x="4681876" y="9325713"/>
                    <a:pt x="4152685" y="9322709"/>
                  </a:cubicBezTo>
                  <a:cubicBezTo>
                    <a:pt x="4151819" y="9168825"/>
                    <a:pt x="4155113" y="9189595"/>
                    <a:pt x="4146097" y="8797854"/>
                  </a:cubicBezTo>
                  <a:close/>
                  <a:moveTo>
                    <a:pt x="1248899" y="8251968"/>
                  </a:moveTo>
                  <a:cubicBezTo>
                    <a:pt x="1248841" y="8248819"/>
                    <a:pt x="1212606" y="8245555"/>
                    <a:pt x="1679816" y="8245555"/>
                  </a:cubicBezTo>
                  <a:cubicBezTo>
                    <a:pt x="1710937" y="8245555"/>
                    <a:pt x="1702701" y="8183996"/>
                    <a:pt x="1709954" y="8646917"/>
                  </a:cubicBezTo>
                  <a:cubicBezTo>
                    <a:pt x="1712497" y="8811633"/>
                    <a:pt x="1791150" y="8773155"/>
                    <a:pt x="1333418" y="8773155"/>
                  </a:cubicBezTo>
                  <a:cubicBezTo>
                    <a:pt x="1215756" y="8773155"/>
                    <a:pt x="1258290" y="8852480"/>
                    <a:pt x="1248899" y="8251968"/>
                  </a:cubicBezTo>
                  <a:close/>
                  <a:moveTo>
                    <a:pt x="1646269" y="4383133"/>
                  </a:moveTo>
                  <a:cubicBezTo>
                    <a:pt x="1647482" y="4526472"/>
                    <a:pt x="1650256" y="4902153"/>
                    <a:pt x="1650343" y="4908681"/>
                  </a:cubicBezTo>
                  <a:cubicBezTo>
                    <a:pt x="1275945" y="4908999"/>
                    <a:pt x="1256210" y="4908913"/>
                    <a:pt x="1192900" y="4909779"/>
                  </a:cubicBezTo>
                  <a:cubicBezTo>
                    <a:pt x="1185127" y="4511017"/>
                    <a:pt x="1188681" y="4574136"/>
                    <a:pt x="1186456" y="4385010"/>
                  </a:cubicBezTo>
                  <a:cubicBezTo>
                    <a:pt x="1384245" y="4388679"/>
                    <a:pt x="1518522" y="4383479"/>
                    <a:pt x="1646269" y="4383133"/>
                  </a:cubicBezTo>
                  <a:close/>
                  <a:moveTo>
                    <a:pt x="1186138" y="4358174"/>
                  </a:moveTo>
                  <a:cubicBezTo>
                    <a:pt x="1177730" y="3724124"/>
                    <a:pt x="1133173" y="3833289"/>
                    <a:pt x="1333447" y="3833289"/>
                  </a:cubicBezTo>
                  <a:cubicBezTo>
                    <a:pt x="1496446" y="3833289"/>
                    <a:pt x="1502052" y="3831556"/>
                    <a:pt x="1635057" y="3831209"/>
                  </a:cubicBezTo>
                  <a:cubicBezTo>
                    <a:pt x="1645084" y="4317818"/>
                    <a:pt x="1644333" y="4211715"/>
                    <a:pt x="1645980" y="4356354"/>
                  </a:cubicBezTo>
                  <a:cubicBezTo>
                    <a:pt x="1505548" y="4356672"/>
                    <a:pt x="1382338" y="4361843"/>
                    <a:pt x="1186138" y="4358174"/>
                  </a:cubicBezTo>
                  <a:close/>
                  <a:moveTo>
                    <a:pt x="1650719" y="4935489"/>
                  </a:moveTo>
                  <a:cubicBezTo>
                    <a:pt x="1656382" y="5336533"/>
                    <a:pt x="1657076" y="5239934"/>
                    <a:pt x="1660919" y="5458351"/>
                  </a:cubicBezTo>
                  <a:cubicBezTo>
                    <a:pt x="1658867" y="5458351"/>
                    <a:pt x="1234191" y="5460576"/>
                    <a:pt x="1204053" y="5461009"/>
                  </a:cubicBezTo>
                  <a:cubicBezTo>
                    <a:pt x="1201568" y="5313279"/>
                    <a:pt x="1204747" y="5524446"/>
                    <a:pt x="1193449" y="4936587"/>
                  </a:cubicBezTo>
                  <a:cubicBezTo>
                    <a:pt x="1267074" y="4935634"/>
                    <a:pt x="1280684" y="4935807"/>
                    <a:pt x="1650719" y="4935489"/>
                  </a:cubicBezTo>
                  <a:close/>
                  <a:moveTo>
                    <a:pt x="2603689" y="4310134"/>
                  </a:moveTo>
                  <a:cubicBezTo>
                    <a:pt x="2604498" y="4362363"/>
                    <a:pt x="2669975" y="4369469"/>
                    <a:pt x="2199905" y="4356614"/>
                  </a:cubicBezTo>
                  <a:cubicBezTo>
                    <a:pt x="2132607" y="4354679"/>
                    <a:pt x="2148991" y="4430566"/>
                    <a:pt x="2140929" y="3915590"/>
                  </a:cubicBezTo>
                  <a:cubicBezTo>
                    <a:pt x="2139195" y="3803997"/>
                    <a:pt x="2067477" y="3834127"/>
                    <a:pt x="2546158" y="3832220"/>
                  </a:cubicBezTo>
                  <a:cubicBezTo>
                    <a:pt x="2626719" y="3831989"/>
                    <a:pt x="2595136" y="3762862"/>
                    <a:pt x="2603689" y="4310134"/>
                  </a:cubicBezTo>
                  <a:close/>
                  <a:moveTo>
                    <a:pt x="3578793" y="4909722"/>
                  </a:moveTo>
                  <a:cubicBezTo>
                    <a:pt x="3122882" y="4901142"/>
                    <a:pt x="3121813" y="4923963"/>
                    <a:pt x="3120975" y="4900940"/>
                  </a:cubicBezTo>
                  <a:cubicBezTo>
                    <a:pt x="3116034" y="4767913"/>
                    <a:pt x="3114387" y="4640664"/>
                    <a:pt x="3113664" y="4506858"/>
                  </a:cubicBezTo>
                  <a:cubicBezTo>
                    <a:pt x="3112855" y="4347601"/>
                    <a:pt x="3022066" y="4381717"/>
                    <a:pt x="3571743" y="4381255"/>
                  </a:cubicBezTo>
                  <a:cubicBezTo>
                    <a:pt x="3573044" y="4527541"/>
                    <a:pt x="3568102" y="4653779"/>
                    <a:pt x="3578793" y="4909722"/>
                  </a:cubicBezTo>
                  <a:close/>
                  <a:moveTo>
                    <a:pt x="4058486" y="4911455"/>
                  </a:moveTo>
                  <a:cubicBezTo>
                    <a:pt x="3744422" y="4911570"/>
                    <a:pt x="3700992" y="4912004"/>
                    <a:pt x="3602517" y="4910184"/>
                  </a:cubicBezTo>
                  <a:cubicBezTo>
                    <a:pt x="3591768" y="4653548"/>
                    <a:pt x="3596651" y="4519972"/>
                    <a:pt x="3595408" y="4381255"/>
                  </a:cubicBezTo>
                  <a:cubicBezTo>
                    <a:pt x="4148929" y="4380793"/>
                    <a:pt x="4054788" y="4354708"/>
                    <a:pt x="4053979" y="4506829"/>
                  </a:cubicBezTo>
                  <a:cubicBezTo>
                    <a:pt x="4053458" y="4606779"/>
                    <a:pt x="4053747" y="4637949"/>
                    <a:pt x="4058486" y="4911455"/>
                  </a:cubicBezTo>
                  <a:close/>
                  <a:moveTo>
                    <a:pt x="7398680" y="7118628"/>
                  </a:moveTo>
                  <a:cubicBezTo>
                    <a:pt x="6944589" y="7121689"/>
                    <a:pt x="7006483" y="7131771"/>
                    <a:pt x="7005500" y="7069114"/>
                  </a:cubicBezTo>
                  <a:cubicBezTo>
                    <a:pt x="6996860" y="6517711"/>
                    <a:pt x="6981286" y="6593021"/>
                    <a:pt x="7052253" y="6591057"/>
                  </a:cubicBezTo>
                  <a:cubicBezTo>
                    <a:pt x="7159021" y="6588283"/>
                    <a:pt x="7260906" y="6587619"/>
                    <a:pt x="7398478" y="6590767"/>
                  </a:cubicBezTo>
                  <a:cubicBezTo>
                    <a:pt x="7472478" y="6592472"/>
                    <a:pt x="7457800" y="6575053"/>
                    <a:pt x="7459360" y="6675263"/>
                  </a:cubicBezTo>
                  <a:cubicBezTo>
                    <a:pt x="7467480" y="7195006"/>
                    <a:pt x="7486955" y="7118049"/>
                    <a:pt x="7398680" y="7118628"/>
                  </a:cubicBezTo>
                  <a:close/>
                  <a:moveTo>
                    <a:pt x="7465949" y="7145088"/>
                  </a:moveTo>
                  <a:cubicBezTo>
                    <a:pt x="7468925" y="7305818"/>
                    <a:pt x="7471930" y="7342476"/>
                    <a:pt x="7475166" y="7668124"/>
                  </a:cubicBezTo>
                  <a:cubicBezTo>
                    <a:pt x="6964729" y="7668384"/>
                    <a:pt x="7016741" y="7673266"/>
                    <a:pt x="7016596" y="7660672"/>
                  </a:cubicBezTo>
                  <a:cubicBezTo>
                    <a:pt x="7010412" y="7068306"/>
                    <a:pt x="6983915" y="7144886"/>
                    <a:pt x="7051877" y="7145435"/>
                  </a:cubicBezTo>
                  <a:cubicBezTo>
                    <a:pt x="7240564" y="7146909"/>
                    <a:pt x="7396368" y="7145377"/>
                    <a:pt x="7465949" y="7145088"/>
                  </a:cubicBezTo>
                  <a:close/>
                  <a:moveTo>
                    <a:pt x="6046086" y="7143760"/>
                  </a:moveTo>
                  <a:cubicBezTo>
                    <a:pt x="6590793" y="7143298"/>
                    <a:pt x="6502316" y="7111550"/>
                    <a:pt x="6506361" y="7266849"/>
                  </a:cubicBezTo>
                  <a:cubicBezTo>
                    <a:pt x="6509886" y="7406664"/>
                    <a:pt x="6512226" y="7529811"/>
                    <a:pt x="6511244" y="7661104"/>
                  </a:cubicBezTo>
                  <a:cubicBezTo>
                    <a:pt x="6511129" y="7674623"/>
                    <a:pt x="6560829" y="7670521"/>
                    <a:pt x="6051201" y="7670811"/>
                  </a:cubicBezTo>
                  <a:cubicBezTo>
                    <a:pt x="6042734" y="7118772"/>
                    <a:pt x="6048571" y="7382110"/>
                    <a:pt x="6046086" y="7143760"/>
                  </a:cubicBezTo>
                  <a:close/>
                  <a:moveTo>
                    <a:pt x="4601287" y="7143586"/>
                  </a:moveTo>
                  <a:cubicBezTo>
                    <a:pt x="4844904" y="7147024"/>
                    <a:pt x="4943408" y="7144164"/>
                    <a:pt x="5059625" y="7143529"/>
                  </a:cubicBezTo>
                  <a:cubicBezTo>
                    <a:pt x="5066821" y="7638659"/>
                    <a:pt x="5067052" y="7667777"/>
                    <a:pt x="5067080" y="7671302"/>
                  </a:cubicBezTo>
                  <a:cubicBezTo>
                    <a:pt x="4554592" y="7671215"/>
                    <a:pt x="4607268" y="7676588"/>
                    <a:pt x="4606864" y="7660469"/>
                  </a:cubicBezTo>
                  <a:cubicBezTo>
                    <a:pt x="4598917" y="7329650"/>
                    <a:pt x="4602760" y="7296025"/>
                    <a:pt x="4601287" y="7143586"/>
                  </a:cubicBezTo>
                  <a:close/>
                  <a:moveTo>
                    <a:pt x="2202823" y="7696954"/>
                  </a:moveTo>
                  <a:cubicBezTo>
                    <a:pt x="2495447" y="7700103"/>
                    <a:pt x="2510213" y="7695250"/>
                    <a:pt x="2657030" y="7694209"/>
                  </a:cubicBezTo>
                  <a:cubicBezTo>
                    <a:pt x="2666219" y="8188415"/>
                    <a:pt x="2666017" y="8035081"/>
                    <a:pt x="2669368" y="8222647"/>
                  </a:cubicBezTo>
                  <a:cubicBezTo>
                    <a:pt x="2457074" y="8222099"/>
                    <a:pt x="2646830" y="8220769"/>
                    <a:pt x="2207186" y="8221087"/>
                  </a:cubicBezTo>
                  <a:cubicBezTo>
                    <a:pt x="2204470" y="8009227"/>
                    <a:pt x="2211145" y="8043285"/>
                    <a:pt x="2202823" y="7696954"/>
                  </a:cubicBezTo>
                  <a:close/>
                  <a:moveTo>
                    <a:pt x="2628424" y="5886954"/>
                  </a:moveTo>
                  <a:cubicBezTo>
                    <a:pt x="2630822" y="6039913"/>
                    <a:pt x="2653505" y="6013972"/>
                    <a:pt x="2545985" y="6014810"/>
                  </a:cubicBezTo>
                  <a:cubicBezTo>
                    <a:pt x="2392233" y="6016052"/>
                    <a:pt x="2293035" y="6015648"/>
                    <a:pt x="2199702" y="6014637"/>
                  </a:cubicBezTo>
                  <a:cubicBezTo>
                    <a:pt x="2164681" y="6014261"/>
                    <a:pt x="2177742" y="6077236"/>
                    <a:pt x="2168293" y="5492121"/>
                  </a:cubicBezTo>
                  <a:cubicBezTo>
                    <a:pt x="2168264" y="5490070"/>
                    <a:pt x="2130845" y="5478053"/>
                    <a:pt x="2545841" y="5488106"/>
                  </a:cubicBezTo>
                  <a:cubicBezTo>
                    <a:pt x="2660353" y="5490850"/>
                    <a:pt x="2620969" y="5409214"/>
                    <a:pt x="2628424" y="5886954"/>
                  </a:cubicBezTo>
                  <a:close/>
                  <a:moveTo>
                    <a:pt x="2199500" y="6041444"/>
                  </a:moveTo>
                  <a:cubicBezTo>
                    <a:pt x="2698553" y="6046817"/>
                    <a:pt x="2631140" y="6020154"/>
                    <a:pt x="2633220" y="6083707"/>
                  </a:cubicBezTo>
                  <a:cubicBezTo>
                    <a:pt x="2637324" y="6206478"/>
                    <a:pt x="2637121" y="6223031"/>
                    <a:pt x="2642611" y="6566820"/>
                  </a:cubicBezTo>
                  <a:cubicBezTo>
                    <a:pt x="2247669" y="6566184"/>
                    <a:pt x="2275437" y="6565867"/>
                    <a:pt x="2183926" y="6564480"/>
                  </a:cubicBezTo>
                  <a:cubicBezTo>
                    <a:pt x="2177222" y="5975812"/>
                    <a:pt x="2165664" y="6041098"/>
                    <a:pt x="2199500" y="6041444"/>
                  </a:cubicBezTo>
                  <a:close/>
                  <a:moveTo>
                    <a:pt x="2199443" y="6591634"/>
                  </a:moveTo>
                  <a:cubicBezTo>
                    <a:pt x="2721005" y="6600040"/>
                    <a:pt x="2642438" y="6557807"/>
                    <a:pt x="2644316" y="6675292"/>
                  </a:cubicBezTo>
                  <a:cubicBezTo>
                    <a:pt x="2652609" y="7205087"/>
                    <a:pt x="2675032" y="7115190"/>
                    <a:pt x="2546101" y="7115017"/>
                  </a:cubicBezTo>
                  <a:cubicBezTo>
                    <a:pt x="2119084" y="7113832"/>
                    <a:pt x="2190456" y="7139368"/>
                    <a:pt x="2189329" y="7069143"/>
                  </a:cubicBezTo>
                  <a:cubicBezTo>
                    <a:pt x="2180920" y="6532097"/>
                    <a:pt x="2180256" y="6591316"/>
                    <a:pt x="2199443" y="6591634"/>
                  </a:cubicBezTo>
                  <a:close/>
                  <a:moveTo>
                    <a:pt x="2199876" y="7143875"/>
                  </a:moveTo>
                  <a:cubicBezTo>
                    <a:pt x="2304593" y="7141189"/>
                    <a:pt x="2336638" y="7141564"/>
                    <a:pt x="2546101" y="7141824"/>
                  </a:cubicBezTo>
                  <a:cubicBezTo>
                    <a:pt x="2682660" y="7142199"/>
                    <a:pt x="2644778" y="7042394"/>
                    <a:pt x="2656394" y="7661075"/>
                  </a:cubicBezTo>
                  <a:cubicBezTo>
                    <a:pt x="2656423" y="7663213"/>
                    <a:pt x="2709100" y="7675577"/>
                    <a:pt x="2202159" y="7670089"/>
                  </a:cubicBezTo>
                  <a:cubicBezTo>
                    <a:pt x="2202130" y="7668066"/>
                    <a:pt x="2188115" y="7144164"/>
                    <a:pt x="2199876" y="7143875"/>
                  </a:cubicBezTo>
                  <a:close/>
                  <a:moveTo>
                    <a:pt x="3065900" y="6012297"/>
                  </a:moveTo>
                  <a:cubicBezTo>
                    <a:pt x="2571384" y="6012297"/>
                    <a:pt x="2654805" y="6052999"/>
                    <a:pt x="2652089" y="5886463"/>
                  </a:cubicBezTo>
                  <a:cubicBezTo>
                    <a:pt x="2649084" y="5694391"/>
                    <a:pt x="2653158" y="5688238"/>
                    <a:pt x="2650095" y="5492092"/>
                  </a:cubicBezTo>
                  <a:cubicBezTo>
                    <a:pt x="2650066" y="5490041"/>
                    <a:pt x="3108665" y="5484235"/>
                    <a:pt x="3108781" y="5492496"/>
                  </a:cubicBezTo>
                  <a:cubicBezTo>
                    <a:pt x="3118230" y="6095492"/>
                    <a:pt x="3129759" y="6012297"/>
                    <a:pt x="3065900" y="6012297"/>
                  </a:cubicBezTo>
                  <a:close/>
                  <a:moveTo>
                    <a:pt x="3114936" y="6039191"/>
                  </a:moveTo>
                  <a:cubicBezTo>
                    <a:pt x="3124500" y="6645509"/>
                    <a:pt x="3142502" y="6563642"/>
                    <a:pt x="3065900" y="6563642"/>
                  </a:cubicBezTo>
                  <a:cubicBezTo>
                    <a:pt x="2892268" y="6563642"/>
                    <a:pt x="2892730" y="6566906"/>
                    <a:pt x="2719415" y="6566906"/>
                  </a:cubicBezTo>
                  <a:cubicBezTo>
                    <a:pt x="2638739" y="6566906"/>
                    <a:pt x="2674194" y="6646751"/>
                    <a:pt x="2655585" y="6041040"/>
                  </a:cubicBezTo>
                  <a:cubicBezTo>
                    <a:pt x="3029434" y="6039942"/>
                    <a:pt x="2917291" y="6038729"/>
                    <a:pt x="3114936" y="6039191"/>
                  </a:cubicBezTo>
                  <a:close/>
                  <a:moveTo>
                    <a:pt x="2719415" y="6593714"/>
                  </a:moveTo>
                  <a:cubicBezTo>
                    <a:pt x="2893019" y="6593714"/>
                    <a:pt x="2892586" y="6590450"/>
                    <a:pt x="3065900" y="6590450"/>
                  </a:cubicBezTo>
                  <a:cubicBezTo>
                    <a:pt x="3140161" y="6590450"/>
                    <a:pt x="3120541" y="6506821"/>
                    <a:pt x="3130944" y="7119263"/>
                  </a:cubicBezTo>
                  <a:cubicBezTo>
                    <a:pt x="2935033" y="7121198"/>
                    <a:pt x="2931652" y="7115334"/>
                    <a:pt x="2673703" y="7115190"/>
                  </a:cubicBezTo>
                  <a:cubicBezTo>
                    <a:pt x="2665583" y="6510432"/>
                    <a:pt x="2650558" y="6593714"/>
                    <a:pt x="2719415" y="6593714"/>
                  </a:cubicBezTo>
                  <a:close/>
                  <a:moveTo>
                    <a:pt x="2719415" y="7142026"/>
                  </a:moveTo>
                  <a:cubicBezTo>
                    <a:pt x="2891516" y="7142026"/>
                    <a:pt x="2889898" y="7146388"/>
                    <a:pt x="3065900" y="7146388"/>
                  </a:cubicBezTo>
                  <a:cubicBezTo>
                    <a:pt x="3151488" y="7146388"/>
                    <a:pt x="3133573" y="7063134"/>
                    <a:pt x="3140421" y="7660931"/>
                  </a:cubicBezTo>
                  <a:cubicBezTo>
                    <a:pt x="3140537" y="7670840"/>
                    <a:pt x="2680262" y="7670493"/>
                    <a:pt x="2680089" y="7660527"/>
                  </a:cubicBezTo>
                  <a:cubicBezTo>
                    <a:pt x="2668733" y="7059148"/>
                    <a:pt x="2661249" y="7142026"/>
                    <a:pt x="2719415" y="7142026"/>
                  </a:cubicBezTo>
                  <a:close/>
                  <a:moveTo>
                    <a:pt x="3132331" y="5486141"/>
                  </a:moveTo>
                  <a:cubicBezTo>
                    <a:pt x="3224045" y="5486921"/>
                    <a:pt x="3385368" y="5493796"/>
                    <a:pt x="3586480" y="5487788"/>
                  </a:cubicBezTo>
                  <a:cubicBezTo>
                    <a:pt x="3589745" y="5691271"/>
                    <a:pt x="3595293" y="5824471"/>
                    <a:pt x="3596189" y="6013684"/>
                  </a:cubicBezTo>
                  <a:cubicBezTo>
                    <a:pt x="3214596" y="6014521"/>
                    <a:pt x="3311395" y="6012961"/>
                    <a:pt x="3138168" y="6012412"/>
                  </a:cubicBezTo>
                  <a:cubicBezTo>
                    <a:pt x="3133082" y="5689278"/>
                    <a:pt x="3135336" y="5671483"/>
                    <a:pt x="3132331" y="5486141"/>
                  </a:cubicBezTo>
                  <a:close/>
                  <a:moveTo>
                    <a:pt x="3138601" y="6039249"/>
                  </a:moveTo>
                  <a:cubicBezTo>
                    <a:pt x="3306454" y="6039855"/>
                    <a:pt x="3231673" y="6041300"/>
                    <a:pt x="3596304" y="6040520"/>
                  </a:cubicBezTo>
                  <a:cubicBezTo>
                    <a:pt x="3597026" y="6403057"/>
                    <a:pt x="3601939" y="6419378"/>
                    <a:pt x="3605955" y="6565347"/>
                  </a:cubicBezTo>
                  <a:cubicBezTo>
                    <a:pt x="3216850" y="6566242"/>
                    <a:pt x="3305703" y="6564596"/>
                    <a:pt x="3145796" y="6563816"/>
                  </a:cubicBezTo>
                  <a:cubicBezTo>
                    <a:pt x="3143109" y="6344618"/>
                    <a:pt x="3146865" y="6562573"/>
                    <a:pt x="3138601" y="6039249"/>
                  </a:cubicBezTo>
                  <a:close/>
                  <a:moveTo>
                    <a:pt x="3608267" y="6675292"/>
                  </a:moveTo>
                  <a:cubicBezTo>
                    <a:pt x="3616040" y="7184029"/>
                    <a:pt x="3627193" y="7116461"/>
                    <a:pt x="3585960" y="7115854"/>
                  </a:cubicBezTo>
                  <a:cubicBezTo>
                    <a:pt x="3091472" y="7107881"/>
                    <a:pt x="3155014" y="7147197"/>
                    <a:pt x="3153800" y="7069086"/>
                  </a:cubicBezTo>
                  <a:cubicBezTo>
                    <a:pt x="3147963" y="6710737"/>
                    <a:pt x="3147096" y="6662553"/>
                    <a:pt x="3146143" y="6590652"/>
                  </a:cubicBezTo>
                  <a:cubicBezTo>
                    <a:pt x="3687960" y="6593367"/>
                    <a:pt x="3606476" y="6562169"/>
                    <a:pt x="3608267" y="6675292"/>
                  </a:cubicBezTo>
                  <a:close/>
                  <a:moveTo>
                    <a:pt x="3610145" y="5487123"/>
                  </a:moveTo>
                  <a:cubicBezTo>
                    <a:pt x="3796491" y="5482155"/>
                    <a:pt x="4067733" y="5488915"/>
                    <a:pt x="4067791" y="5492641"/>
                  </a:cubicBezTo>
                  <a:cubicBezTo>
                    <a:pt x="4069380" y="5594989"/>
                    <a:pt x="4071836" y="5727149"/>
                    <a:pt x="4076488" y="6014810"/>
                  </a:cubicBezTo>
                  <a:cubicBezTo>
                    <a:pt x="3896614" y="6014637"/>
                    <a:pt x="3929931" y="6013048"/>
                    <a:pt x="3619912" y="6013625"/>
                  </a:cubicBezTo>
                  <a:cubicBezTo>
                    <a:pt x="3618756" y="5791770"/>
                    <a:pt x="3612601" y="5669143"/>
                    <a:pt x="3610145" y="5487123"/>
                  </a:cubicBezTo>
                  <a:close/>
                  <a:moveTo>
                    <a:pt x="3239561" y="7143875"/>
                  </a:moveTo>
                  <a:cubicBezTo>
                    <a:pt x="3357426" y="7140322"/>
                    <a:pt x="3467835" y="7140900"/>
                    <a:pt x="3585642" y="7142662"/>
                  </a:cubicBezTo>
                  <a:cubicBezTo>
                    <a:pt x="3624997" y="7143298"/>
                    <a:pt x="3616964" y="7120852"/>
                    <a:pt x="3615578" y="7266329"/>
                  </a:cubicBezTo>
                  <a:cubicBezTo>
                    <a:pt x="3610665" y="7729163"/>
                    <a:pt x="3645224" y="7668384"/>
                    <a:pt x="3585902" y="7667806"/>
                  </a:cubicBezTo>
                  <a:cubicBezTo>
                    <a:pt x="3128025" y="7663531"/>
                    <a:pt x="3164202" y="7672197"/>
                    <a:pt x="3164058" y="7660584"/>
                  </a:cubicBezTo>
                  <a:cubicBezTo>
                    <a:pt x="3157123" y="7054930"/>
                    <a:pt x="3124327" y="7147197"/>
                    <a:pt x="3239561" y="7143875"/>
                  </a:cubicBezTo>
                  <a:close/>
                  <a:moveTo>
                    <a:pt x="3620027" y="6083735"/>
                  </a:moveTo>
                  <a:cubicBezTo>
                    <a:pt x="3620027" y="6021483"/>
                    <a:pt x="3550187" y="6041184"/>
                    <a:pt x="4076921" y="6041618"/>
                  </a:cubicBezTo>
                  <a:cubicBezTo>
                    <a:pt x="4082181" y="6367786"/>
                    <a:pt x="4082181" y="6372292"/>
                    <a:pt x="4084492" y="6478280"/>
                  </a:cubicBezTo>
                  <a:cubicBezTo>
                    <a:pt x="4086862" y="6586030"/>
                    <a:pt x="4172767" y="6564104"/>
                    <a:pt x="3629621" y="6565289"/>
                  </a:cubicBezTo>
                  <a:cubicBezTo>
                    <a:pt x="3626905" y="6466176"/>
                    <a:pt x="3620027" y="6353053"/>
                    <a:pt x="3620027" y="6083735"/>
                  </a:cubicBezTo>
                  <a:close/>
                  <a:moveTo>
                    <a:pt x="3759072" y="6591981"/>
                  </a:moveTo>
                  <a:cubicBezTo>
                    <a:pt x="3934207" y="6591981"/>
                    <a:pt x="3928110" y="6589381"/>
                    <a:pt x="4086775" y="6589150"/>
                  </a:cubicBezTo>
                  <a:cubicBezTo>
                    <a:pt x="4087960" y="6652904"/>
                    <a:pt x="4088191" y="6673155"/>
                    <a:pt x="4094346" y="7069548"/>
                  </a:cubicBezTo>
                  <a:cubicBezTo>
                    <a:pt x="4095386" y="7135844"/>
                    <a:pt x="4146097" y="7116865"/>
                    <a:pt x="3759072" y="7117183"/>
                  </a:cubicBezTo>
                  <a:cubicBezTo>
                    <a:pt x="3615000" y="7117183"/>
                    <a:pt x="3639560" y="7128160"/>
                    <a:pt x="3638636" y="7069028"/>
                  </a:cubicBezTo>
                  <a:cubicBezTo>
                    <a:pt x="3629736" y="6494775"/>
                    <a:pt x="3594831" y="6591981"/>
                    <a:pt x="3759072" y="6591981"/>
                  </a:cubicBezTo>
                  <a:close/>
                  <a:moveTo>
                    <a:pt x="4091369" y="5489117"/>
                  </a:moveTo>
                  <a:cubicBezTo>
                    <a:pt x="4586839" y="5489925"/>
                    <a:pt x="4549217" y="5485535"/>
                    <a:pt x="4549332" y="5492641"/>
                  </a:cubicBezTo>
                  <a:cubicBezTo>
                    <a:pt x="4558782" y="6096446"/>
                    <a:pt x="4603627" y="6011546"/>
                    <a:pt x="4452360" y="6011546"/>
                  </a:cubicBezTo>
                  <a:cubicBezTo>
                    <a:pt x="4279045" y="6011546"/>
                    <a:pt x="4278785" y="6014810"/>
                    <a:pt x="4105673" y="6014810"/>
                  </a:cubicBezTo>
                  <a:cubicBezTo>
                    <a:pt x="4098189" y="6014810"/>
                    <a:pt x="4100500" y="6073394"/>
                    <a:pt x="4091369" y="5489117"/>
                  </a:cubicBezTo>
                  <a:close/>
                  <a:moveTo>
                    <a:pt x="3639214" y="7266676"/>
                  </a:moveTo>
                  <a:cubicBezTo>
                    <a:pt x="3640919" y="7105599"/>
                    <a:pt x="3542472" y="7144192"/>
                    <a:pt x="4095646" y="7143731"/>
                  </a:cubicBezTo>
                  <a:cubicBezTo>
                    <a:pt x="4098246" y="7280166"/>
                    <a:pt x="4104719" y="7444160"/>
                    <a:pt x="4103823" y="7660700"/>
                  </a:cubicBezTo>
                  <a:cubicBezTo>
                    <a:pt x="4103823" y="7662751"/>
                    <a:pt x="4158031" y="7671735"/>
                    <a:pt x="3644386" y="7668297"/>
                  </a:cubicBezTo>
                  <a:cubicBezTo>
                    <a:pt x="3640456" y="7533884"/>
                    <a:pt x="3637914" y="7401724"/>
                    <a:pt x="3639214" y="7266676"/>
                  </a:cubicBezTo>
                  <a:close/>
                  <a:moveTo>
                    <a:pt x="4100587" y="6041618"/>
                  </a:moveTo>
                  <a:cubicBezTo>
                    <a:pt x="4219492" y="6041618"/>
                    <a:pt x="4265320" y="6038671"/>
                    <a:pt x="4560602" y="6038295"/>
                  </a:cubicBezTo>
                  <a:cubicBezTo>
                    <a:pt x="4559735" y="6381882"/>
                    <a:pt x="4565167" y="6416028"/>
                    <a:pt x="4569039" y="6565520"/>
                  </a:cubicBezTo>
                  <a:cubicBezTo>
                    <a:pt x="4022916" y="6563960"/>
                    <a:pt x="4110585" y="6586145"/>
                    <a:pt x="4108186" y="6477616"/>
                  </a:cubicBezTo>
                  <a:cubicBezTo>
                    <a:pt x="4105383" y="6349095"/>
                    <a:pt x="4105673" y="6357299"/>
                    <a:pt x="4100587" y="6041618"/>
                  </a:cubicBezTo>
                  <a:close/>
                  <a:moveTo>
                    <a:pt x="4569704" y="6592356"/>
                  </a:moveTo>
                  <a:cubicBezTo>
                    <a:pt x="4571496" y="6670728"/>
                    <a:pt x="4577303" y="7114178"/>
                    <a:pt x="4577332" y="7116403"/>
                  </a:cubicBezTo>
                  <a:cubicBezTo>
                    <a:pt x="4051696" y="7110452"/>
                    <a:pt x="4119224" y="7143991"/>
                    <a:pt x="4118040" y="7069086"/>
                  </a:cubicBezTo>
                  <a:cubicBezTo>
                    <a:pt x="4112492" y="6711488"/>
                    <a:pt x="4111712" y="6657786"/>
                    <a:pt x="4110469" y="6589121"/>
                  </a:cubicBezTo>
                  <a:cubicBezTo>
                    <a:pt x="4273295" y="6589179"/>
                    <a:pt x="4176813" y="6591288"/>
                    <a:pt x="4569704" y="6592356"/>
                  </a:cubicBezTo>
                  <a:close/>
                  <a:moveTo>
                    <a:pt x="4577593" y="7143269"/>
                  </a:moveTo>
                  <a:cubicBezTo>
                    <a:pt x="4579008" y="7292270"/>
                    <a:pt x="4575165" y="7338143"/>
                    <a:pt x="4583429" y="7671475"/>
                  </a:cubicBezTo>
                  <a:cubicBezTo>
                    <a:pt x="4376538" y="7671793"/>
                    <a:pt x="4127431" y="7668240"/>
                    <a:pt x="4127460" y="7660844"/>
                  </a:cubicBezTo>
                  <a:cubicBezTo>
                    <a:pt x="4128355" y="7445720"/>
                    <a:pt x="4122085" y="7287156"/>
                    <a:pt x="4119311" y="7143673"/>
                  </a:cubicBezTo>
                  <a:cubicBezTo>
                    <a:pt x="4287164" y="7143644"/>
                    <a:pt x="4432653" y="7141506"/>
                    <a:pt x="4577593" y="7143269"/>
                  </a:cubicBezTo>
                  <a:close/>
                  <a:moveTo>
                    <a:pt x="4127373" y="7692707"/>
                  </a:moveTo>
                  <a:cubicBezTo>
                    <a:pt x="4307276" y="7693314"/>
                    <a:pt x="4223450" y="7698947"/>
                    <a:pt x="4584094" y="7698340"/>
                  </a:cubicBezTo>
                  <a:cubicBezTo>
                    <a:pt x="4584383" y="7711311"/>
                    <a:pt x="4594005" y="8218979"/>
                    <a:pt x="4594063" y="8222416"/>
                  </a:cubicBezTo>
                  <a:cubicBezTo>
                    <a:pt x="4271128" y="8223947"/>
                    <a:pt x="4319094" y="8219787"/>
                    <a:pt x="4137284" y="8219325"/>
                  </a:cubicBezTo>
                  <a:cubicBezTo>
                    <a:pt x="4134337" y="8051576"/>
                    <a:pt x="4126824" y="7910229"/>
                    <a:pt x="4127373" y="7692707"/>
                  </a:cubicBezTo>
                  <a:close/>
                  <a:moveTo>
                    <a:pt x="4593369" y="6592443"/>
                  </a:moveTo>
                  <a:cubicBezTo>
                    <a:pt x="4963288" y="6593714"/>
                    <a:pt x="4903764" y="6592010"/>
                    <a:pt x="5048443" y="6590912"/>
                  </a:cubicBezTo>
                  <a:cubicBezTo>
                    <a:pt x="5050899" y="6830996"/>
                    <a:pt x="5055436" y="6861876"/>
                    <a:pt x="5059221" y="7116692"/>
                  </a:cubicBezTo>
                  <a:cubicBezTo>
                    <a:pt x="4923268" y="7117386"/>
                    <a:pt x="4856202" y="7120216"/>
                    <a:pt x="4600969" y="7116721"/>
                  </a:cubicBezTo>
                  <a:cubicBezTo>
                    <a:pt x="4600940" y="7114438"/>
                    <a:pt x="4595334" y="6679914"/>
                    <a:pt x="4593369" y="6592443"/>
                  </a:cubicBezTo>
                  <a:close/>
                  <a:moveTo>
                    <a:pt x="5065029" y="6083273"/>
                  </a:moveTo>
                  <a:cubicBezTo>
                    <a:pt x="5062862" y="6018219"/>
                    <a:pt x="4997992" y="6039827"/>
                    <a:pt x="5492305" y="6039827"/>
                  </a:cubicBezTo>
                  <a:cubicBezTo>
                    <a:pt x="5541861" y="6039827"/>
                    <a:pt x="5513197" y="5976130"/>
                    <a:pt x="5528396" y="6478395"/>
                  </a:cubicBezTo>
                  <a:cubicBezTo>
                    <a:pt x="5531459" y="6579819"/>
                    <a:pt x="5609563" y="6563758"/>
                    <a:pt x="5145647" y="6563758"/>
                  </a:cubicBezTo>
                  <a:cubicBezTo>
                    <a:pt x="5038387" y="6563758"/>
                    <a:pt x="5083782" y="6645076"/>
                    <a:pt x="5065029" y="6083273"/>
                  </a:cubicBezTo>
                  <a:close/>
                  <a:moveTo>
                    <a:pt x="5145676" y="6590565"/>
                  </a:moveTo>
                  <a:cubicBezTo>
                    <a:pt x="5600316" y="6590565"/>
                    <a:pt x="5531199" y="6563151"/>
                    <a:pt x="5532961" y="6675292"/>
                  </a:cubicBezTo>
                  <a:cubicBezTo>
                    <a:pt x="5540936" y="7183682"/>
                    <a:pt x="5551714" y="7114554"/>
                    <a:pt x="5492334" y="7114554"/>
                  </a:cubicBezTo>
                  <a:cubicBezTo>
                    <a:pt x="5018912" y="7114554"/>
                    <a:pt x="5083233" y="7134515"/>
                    <a:pt x="5082193" y="7069086"/>
                  </a:cubicBezTo>
                  <a:cubicBezTo>
                    <a:pt x="5073380" y="6511269"/>
                    <a:pt x="5043329" y="6590565"/>
                    <a:pt x="5145676" y="6590565"/>
                  </a:cubicBezTo>
                  <a:close/>
                  <a:moveTo>
                    <a:pt x="5145676" y="7143298"/>
                  </a:moveTo>
                  <a:cubicBezTo>
                    <a:pt x="5317748" y="7143298"/>
                    <a:pt x="5326908" y="7141362"/>
                    <a:pt x="5492334" y="7141362"/>
                  </a:cubicBezTo>
                  <a:cubicBezTo>
                    <a:pt x="5556800" y="7141362"/>
                    <a:pt x="5537411" y="7067064"/>
                    <a:pt x="5546253" y="7666853"/>
                  </a:cubicBezTo>
                  <a:cubicBezTo>
                    <a:pt x="5356150" y="7665668"/>
                    <a:pt x="5324683" y="7671331"/>
                    <a:pt x="5090804" y="7671302"/>
                  </a:cubicBezTo>
                  <a:cubicBezTo>
                    <a:pt x="5082540" y="7069663"/>
                    <a:pt x="5058181" y="7143298"/>
                    <a:pt x="5145676" y="7143298"/>
                  </a:cubicBezTo>
                  <a:close/>
                  <a:moveTo>
                    <a:pt x="5536747" y="5492092"/>
                  </a:moveTo>
                  <a:cubicBezTo>
                    <a:pt x="5536660" y="5485823"/>
                    <a:pt x="5996935" y="5484928"/>
                    <a:pt x="5997050" y="5492554"/>
                  </a:cubicBezTo>
                  <a:cubicBezTo>
                    <a:pt x="6000489" y="5712359"/>
                    <a:pt x="5996675" y="5634189"/>
                    <a:pt x="6002916" y="6011835"/>
                  </a:cubicBezTo>
                  <a:cubicBezTo>
                    <a:pt x="5790650" y="6008455"/>
                    <a:pt x="5670359" y="6012383"/>
                    <a:pt x="5546975" y="6012875"/>
                  </a:cubicBezTo>
                  <a:cubicBezTo>
                    <a:pt x="5546773" y="5817451"/>
                    <a:pt x="5539665" y="5678560"/>
                    <a:pt x="5536747" y="5492092"/>
                  </a:cubicBezTo>
                  <a:close/>
                  <a:moveTo>
                    <a:pt x="5546657" y="6083851"/>
                  </a:moveTo>
                  <a:cubicBezTo>
                    <a:pt x="5547033" y="6033991"/>
                    <a:pt x="5478031" y="6030236"/>
                    <a:pt x="6003320" y="6038758"/>
                  </a:cubicBezTo>
                  <a:cubicBezTo>
                    <a:pt x="6011585" y="6525049"/>
                    <a:pt x="6008204" y="6364348"/>
                    <a:pt x="6010573" y="6565144"/>
                  </a:cubicBezTo>
                  <a:cubicBezTo>
                    <a:pt x="5480690" y="6555814"/>
                    <a:pt x="5555702" y="6598740"/>
                    <a:pt x="5552032" y="6477529"/>
                  </a:cubicBezTo>
                  <a:cubicBezTo>
                    <a:pt x="5546918" y="6307931"/>
                    <a:pt x="5545993" y="6190475"/>
                    <a:pt x="5546657" y="6083851"/>
                  </a:cubicBezTo>
                  <a:close/>
                  <a:moveTo>
                    <a:pt x="6010920" y="6591952"/>
                  </a:moveTo>
                  <a:cubicBezTo>
                    <a:pt x="6014445" y="6861327"/>
                    <a:pt x="6019386" y="6896223"/>
                    <a:pt x="6022103" y="7116981"/>
                  </a:cubicBezTo>
                  <a:cubicBezTo>
                    <a:pt x="5839975" y="7117125"/>
                    <a:pt x="5782184" y="7117587"/>
                    <a:pt x="5665649" y="7115854"/>
                  </a:cubicBezTo>
                  <a:cubicBezTo>
                    <a:pt x="5531372" y="7113861"/>
                    <a:pt x="5564717" y="7195930"/>
                    <a:pt x="5556569" y="6674830"/>
                  </a:cubicBezTo>
                  <a:cubicBezTo>
                    <a:pt x="5554893" y="6566618"/>
                    <a:pt x="5468351" y="6583170"/>
                    <a:pt x="6010920" y="6591952"/>
                  </a:cubicBezTo>
                  <a:close/>
                  <a:moveTo>
                    <a:pt x="6022421" y="7143789"/>
                  </a:moveTo>
                  <a:cubicBezTo>
                    <a:pt x="6025484" y="7446268"/>
                    <a:pt x="6018549" y="7086042"/>
                    <a:pt x="6027564" y="7670811"/>
                  </a:cubicBezTo>
                  <a:cubicBezTo>
                    <a:pt x="5532354" y="7671071"/>
                    <a:pt x="5801255" y="7669367"/>
                    <a:pt x="5569947" y="7667055"/>
                  </a:cubicBezTo>
                  <a:cubicBezTo>
                    <a:pt x="5568531" y="7553528"/>
                    <a:pt x="5569254" y="7608269"/>
                    <a:pt x="5562088" y="7141535"/>
                  </a:cubicBezTo>
                  <a:cubicBezTo>
                    <a:pt x="5756409" y="7142575"/>
                    <a:pt x="5576854" y="7144164"/>
                    <a:pt x="6022421" y="7143789"/>
                  </a:cubicBezTo>
                  <a:close/>
                  <a:moveTo>
                    <a:pt x="6027044" y="6039133"/>
                  </a:moveTo>
                  <a:cubicBezTo>
                    <a:pt x="6548664" y="6047395"/>
                    <a:pt x="6483996" y="6010708"/>
                    <a:pt x="6485383" y="6084024"/>
                  </a:cubicBezTo>
                  <a:cubicBezTo>
                    <a:pt x="6488099" y="6227826"/>
                    <a:pt x="6490006" y="6339100"/>
                    <a:pt x="6491306" y="6478164"/>
                  </a:cubicBezTo>
                  <a:cubicBezTo>
                    <a:pt x="6492202" y="6575226"/>
                    <a:pt x="6585505" y="6574128"/>
                    <a:pt x="6034297" y="6565520"/>
                  </a:cubicBezTo>
                  <a:cubicBezTo>
                    <a:pt x="6032447" y="6407130"/>
                    <a:pt x="6034441" y="6464154"/>
                    <a:pt x="6027044" y="6039133"/>
                  </a:cubicBezTo>
                  <a:close/>
                  <a:moveTo>
                    <a:pt x="6027997" y="7697618"/>
                  </a:moveTo>
                  <a:cubicBezTo>
                    <a:pt x="6030829" y="7881226"/>
                    <a:pt x="6031638" y="7943046"/>
                    <a:pt x="6034210" y="8055476"/>
                  </a:cubicBezTo>
                  <a:cubicBezTo>
                    <a:pt x="6039093" y="8277446"/>
                    <a:pt x="6118844" y="8211612"/>
                    <a:pt x="5665302" y="8221348"/>
                  </a:cubicBezTo>
                  <a:cubicBezTo>
                    <a:pt x="5557204" y="8223543"/>
                    <a:pt x="5578443" y="8323002"/>
                    <a:pt x="5570294" y="7693863"/>
                  </a:cubicBezTo>
                  <a:cubicBezTo>
                    <a:pt x="5748636" y="7695682"/>
                    <a:pt x="5578067" y="7697849"/>
                    <a:pt x="6027997" y="7697618"/>
                  </a:cubicBezTo>
                  <a:close/>
                  <a:moveTo>
                    <a:pt x="6035799" y="6674888"/>
                  </a:moveTo>
                  <a:cubicBezTo>
                    <a:pt x="6034152" y="6569391"/>
                    <a:pt x="5945761" y="6591981"/>
                    <a:pt x="6492578" y="6589728"/>
                  </a:cubicBezTo>
                  <a:cubicBezTo>
                    <a:pt x="6496247" y="6860720"/>
                    <a:pt x="6497548" y="6799335"/>
                    <a:pt x="6503153" y="7119032"/>
                  </a:cubicBezTo>
                  <a:cubicBezTo>
                    <a:pt x="5972721" y="7118137"/>
                    <a:pt x="6046144" y="7134545"/>
                    <a:pt x="6045132" y="7069086"/>
                  </a:cubicBezTo>
                  <a:cubicBezTo>
                    <a:pt x="6042041" y="6871929"/>
                    <a:pt x="6038833" y="6867105"/>
                    <a:pt x="6035799" y="6674888"/>
                  </a:cubicBezTo>
                  <a:close/>
                  <a:moveTo>
                    <a:pt x="6531933" y="6011604"/>
                  </a:moveTo>
                  <a:cubicBezTo>
                    <a:pt x="6499831" y="6011604"/>
                    <a:pt x="6507921" y="6030669"/>
                    <a:pt x="6505667" y="5886434"/>
                  </a:cubicBezTo>
                  <a:cubicBezTo>
                    <a:pt x="6498386" y="5428280"/>
                    <a:pt x="6486308" y="5488568"/>
                    <a:pt x="6531933" y="5488568"/>
                  </a:cubicBezTo>
                  <a:cubicBezTo>
                    <a:pt x="6705594" y="5488568"/>
                    <a:pt x="6704583" y="5487643"/>
                    <a:pt x="6878620" y="5487643"/>
                  </a:cubicBezTo>
                  <a:cubicBezTo>
                    <a:pt x="6994086" y="5487643"/>
                    <a:pt x="6958920" y="5409012"/>
                    <a:pt x="6966404" y="5886867"/>
                  </a:cubicBezTo>
                  <a:cubicBezTo>
                    <a:pt x="6969034" y="6054935"/>
                    <a:pt x="7055576" y="6011604"/>
                    <a:pt x="6531933" y="6011604"/>
                  </a:cubicBezTo>
                  <a:close/>
                  <a:moveTo>
                    <a:pt x="6967936" y="6040664"/>
                  </a:moveTo>
                  <a:cubicBezTo>
                    <a:pt x="6968572" y="6319775"/>
                    <a:pt x="6971635" y="6384367"/>
                    <a:pt x="6975218" y="6565953"/>
                  </a:cubicBezTo>
                  <a:cubicBezTo>
                    <a:pt x="6789334" y="6568755"/>
                    <a:pt x="6707906" y="6562689"/>
                    <a:pt x="6515925" y="6562833"/>
                  </a:cubicBezTo>
                  <a:cubicBezTo>
                    <a:pt x="6514423" y="6438357"/>
                    <a:pt x="6515029" y="6399302"/>
                    <a:pt x="6508268" y="6038440"/>
                  </a:cubicBezTo>
                  <a:cubicBezTo>
                    <a:pt x="6711258" y="6038238"/>
                    <a:pt x="6653525" y="6040809"/>
                    <a:pt x="6967936" y="6040664"/>
                  </a:cubicBezTo>
                  <a:close/>
                  <a:moveTo>
                    <a:pt x="6511042" y="7697387"/>
                  </a:moveTo>
                  <a:cubicBezTo>
                    <a:pt x="6509944" y="7927533"/>
                    <a:pt x="6518497" y="8045134"/>
                    <a:pt x="6521675" y="8217823"/>
                  </a:cubicBezTo>
                  <a:cubicBezTo>
                    <a:pt x="6316836" y="8217997"/>
                    <a:pt x="6336167" y="8223427"/>
                    <a:pt x="6061111" y="8221000"/>
                  </a:cubicBezTo>
                  <a:cubicBezTo>
                    <a:pt x="6057846" y="8021822"/>
                    <a:pt x="6058106" y="8117439"/>
                    <a:pt x="6051634" y="7697618"/>
                  </a:cubicBezTo>
                  <a:lnTo>
                    <a:pt x="6511042" y="7697387"/>
                  </a:lnTo>
                  <a:close/>
                  <a:moveTo>
                    <a:pt x="6517486" y="6674888"/>
                  </a:moveTo>
                  <a:cubicBezTo>
                    <a:pt x="6515607" y="6555121"/>
                    <a:pt x="6444091" y="6593425"/>
                    <a:pt x="6878620" y="6593425"/>
                  </a:cubicBezTo>
                  <a:cubicBezTo>
                    <a:pt x="7005471" y="6593425"/>
                    <a:pt x="6972993" y="6504654"/>
                    <a:pt x="6981835" y="7069605"/>
                  </a:cubicBezTo>
                  <a:cubicBezTo>
                    <a:pt x="6982846" y="7134083"/>
                    <a:pt x="7054536" y="7119061"/>
                    <a:pt x="6531933" y="7119061"/>
                  </a:cubicBezTo>
                  <a:cubicBezTo>
                    <a:pt x="6527599" y="7119061"/>
                    <a:pt x="6525230" y="7170452"/>
                    <a:pt x="6517486" y="6674888"/>
                  </a:cubicBezTo>
                  <a:close/>
                  <a:moveTo>
                    <a:pt x="6531933" y="7145868"/>
                  </a:moveTo>
                  <a:cubicBezTo>
                    <a:pt x="7071670" y="7145868"/>
                    <a:pt x="6981603" y="7107101"/>
                    <a:pt x="6986111" y="7266907"/>
                  </a:cubicBezTo>
                  <a:cubicBezTo>
                    <a:pt x="6989983" y="7409380"/>
                    <a:pt x="6991399" y="7517563"/>
                    <a:pt x="6992902" y="7660931"/>
                  </a:cubicBezTo>
                  <a:cubicBezTo>
                    <a:pt x="6993046" y="7673872"/>
                    <a:pt x="7036793" y="7670550"/>
                    <a:pt x="6534909" y="7670550"/>
                  </a:cubicBezTo>
                  <a:cubicBezTo>
                    <a:pt x="6537943" y="7279271"/>
                    <a:pt x="6519450" y="7145868"/>
                    <a:pt x="6531933" y="7145868"/>
                  </a:cubicBezTo>
                  <a:close/>
                  <a:moveTo>
                    <a:pt x="6534736" y="7697387"/>
                  </a:moveTo>
                  <a:cubicBezTo>
                    <a:pt x="6550773" y="7697387"/>
                    <a:pt x="6930430" y="7697012"/>
                    <a:pt x="6993277" y="7696549"/>
                  </a:cubicBezTo>
                  <a:cubicBezTo>
                    <a:pt x="6996312" y="7975486"/>
                    <a:pt x="6999664" y="8040223"/>
                    <a:pt x="7002668" y="8220481"/>
                  </a:cubicBezTo>
                  <a:cubicBezTo>
                    <a:pt x="6734808" y="8222561"/>
                    <a:pt x="6737842" y="8218025"/>
                    <a:pt x="6545341" y="8217852"/>
                  </a:cubicBezTo>
                  <a:cubicBezTo>
                    <a:pt x="6541989" y="8034561"/>
                    <a:pt x="6533638" y="7923720"/>
                    <a:pt x="6534736" y="7697387"/>
                  </a:cubicBezTo>
                  <a:close/>
                  <a:moveTo>
                    <a:pt x="7398997" y="6563931"/>
                  </a:moveTo>
                  <a:cubicBezTo>
                    <a:pt x="6932973" y="6553301"/>
                    <a:pt x="6999924" y="6603969"/>
                    <a:pt x="6997034" y="6477587"/>
                  </a:cubicBezTo>
                  <a:cubicBezTo>
                    <a:pt x="6994000" y="6345802"/>
                    <a:pt x="6991688" y="6214480"/>
                    <a:pt x="6991688" y="6083735"/>
                  </a:cubicBezTo>
                  <a:cubicBezTo>
                    <a:pt x="6991688" y="6019085"/>
                    <a:pt x="6923957" y="6045142"/>
                    <a:pt x="7449102" y="6038209"/>
                  </a:cubicBezTo>
                  <a:cubicBezTo>
                    <a:pt x="7456702" y="6647849"/>
                    <a:pt x="7481349" y="6565809"/>
                    <a:pt x="7398997" y="6563931"/>
                  </a:cubicBezTo>
                  <a:close/>
                  <a:moveTo>
                    <a:pt x="7398594" y="6012181"/>
                  </a:moveTo>
                  <a:cubicBezTo>
                    <a:pt x="7293848" y="6014030"/>
                    <a:pt x="7282318" y="6013684"/>
                    <a:pt x="6991515" y="6013828"/>
                  </a:cubicBezTo>
                  <a:cubicBezTo>
                    <a:pt x="6991284" y="5971826"/>
                    <a:pt x="6985707" y="5543945"/>
                    <a:pt x="6984869" y="5487528"/>
                  </a:cubicBezTo>
                  <a:cubicBezTo>
                    <a:pt x="6987816" y="5487528"/>
                    <a:pt x="7315519" y="5486863"/>
                    <a:pt x="7440491" y="5486286"/>
                  </a:cubicBezTo>
                  <a:cubicBezTo>
                    <a:pt x="7449998" y="6093008"/>
                    <a:pt x="7468404" y="6010968"/>
                    <a:pt x="7398594" y="6012181"/>
                  </a:cubicBezTo>
                  <a:close/>
                  <a:moveTo>
                    <a:pt x="7398680" y="5459680"/>
                  </a:moveTo>
                  <a:cubicBezTo>
                    <a:pt x="7239437" y="5460547"/>
                    <a:pt x="7207392" y="5459825"/>
                    <a:pt x="7051935" y="5460431"/>
                  </a:cubicBezTo>
                  <a:cubicBezTo>
                    <a:pt x="6959470" y="5460807"/>
                    <a:pt x="6985447" y="5544638"/>
                    <a:pt x="6974755" y="4935489"/>
                  </a:cubicBezTo>
                  <a:cubicBezTo>
                    <a:pt x="7115130" y="4936038"/>
                    <a:pt x="7089557" y="4936962"/>
                    <a:pt x="7430031" y="4936240"/>
                  </a:cubicBezTo>
                  <a:cubicBezTo>
                    <a:pt x="7433152" y="5531495"/>
                    <a:pt x="7465630" y="5459305"/>
                    <a:pt x="7398680" y="5459680"/>
                  </a:cubicBezTo>
                  <a:close/>
                  <a:moveTo>
                    <a:pt x="7398737" y="4909462"/>
                  </a:moveTo>
                  <a:cubicBezTo>
                    <a:pt x="6924304" y="4910761"/>
                    <a:pt x="6974293" y="4910415"/>
                    <a:pt x="6974119" y="4900767"/>
                  </a:cubicBezTo>
                  <a:cubicBezTo>
                    <a:pt x="6963226" y="4287602"/>
                    <a:pt x="6936729" y="4380013"/>
                    <a:pt x="7051761" y="4382035"/>
                  </a:cubicBezTo>
                  <a:cubicBezTo>
                    <a:pt x="7487215" y="4389633"/>
                    <a:pt x="7425292" y="4340870"/>
                    <a:pt x="7425957" y="4507753"/>
                  </a:cubicBezTo>
                  <a:cubicBezTo>
                    <a:pt x="7427431" y="4970790"/>
                    <a:pt x="7447542" y="4909317"/>
                    <a:pt x="7398737" y="4909462"/>
                  </a:cubicBezTo>
                  <a:close/>
                  <a:moveTo>
                    <a:pt x="7398825" y="4357596"/>
                  </a:moveTo>
                  <a:cubicBezTo>
                    <a:pt x="6897258" y="4352194"/>
                    <a:pt x="6964555" y="4372675"/>
                    <a:pt x="6963573" y="4309614"/>
                  </a:cubicBezTo>
                  <a:cubicBezTo>
                    <a:pt x="6954760" y="3743305"/>
                    <a:pt x="6926760" y="3829158"/>
                    <a:pt x="7051761" y="3831874"/>
                  </a:cubicBezTo>
                  <a:cubicBezTo>
                    <a:pt x="7486349" y="3841205"/>
                    <a:pt x="7412666" y="3792934"/>
                    <a:pt x="7414544" y="3916052"/>
                  </a:cubicBezTo>
                  <a:cubicBezTo>
                    <a:pt x="7422287" y="4409680"/>
                    <a:pt x="7440376" y="4358001"/>
                    <a:pt x="7398825" y="4357596"/>
                  </a:cubicBezTo>
                  <a:close/>
                  <a:moveTo>
                    <a:pt x="6878649" y="5460807"/>
                  </a:moveTo>
                  <a:cubicBezTo>
                    <a:pt x="6704988" y="5460807"/>
                    <a:pt x="6705999" y="5461731"/>
                    <a:pt x="6531962" y="5461731"/>
                  </a:cubicBezTo>
                  <a:cubicBezTo>
                    <a:pt x="6485672" y="5461731"/>
                    <a:pt x="6499802" y="5516733"/>
                    <a:pt x="6493127" y="5098010"/>
                  </a:cubicBezTo>
                  <a:cubicBezTo>
                    <a:pt x="6490121" y="4906168"/>
                    <a:pt x="6477812" y="4935518"/>
                    <a:pt x="6531962" y="4935518"/>
                  </a:cubicBezTo>
                  <a:cubicBezTo>
                    <a:pt x="6885382" y="4935345"/>
                    <a:pt x="6894484" y="4935287"/>
                    <a:pt x="6951061" y="4935431"/>
                  </a:cubicBezTo>
                  <a:cubicBezTo>
                    <a:pt x="6962041" y="5551687"/>
                    <a:pt x="6988452" y="5460807"/>
                    <a:pt x="6878649" y="5460807"/>
                  </a:cubicBezTo>
                  <a:close/>
                  <a:moveTo>
                    <a:pt x="6878649" y="4908537"/>
                  </a:moveTo>
                  <a:cubicBezTo>
                    <a:pt x="6488966" y="4908740"/>
                    <a:pt x="6531009" y="4908740"/>
                    <a:pt x="6490729" y="4908681"/>
                  </a:cubicBezTo>
                  <a:cubicBezTo>
                    <a:pt x="6489746" y="4816069"/>
                    <a:pt x="6483793" y="4383393"/>
                    <a:pt x="6483764" y="4381313"/>
                  </a:cubicBezTo>
                  <a:cubicBezTo>
                    <a:pt x="6485874" y="4381313"/>
                    <a:pt x="6873824" y="4380331"/>
                    <a:pt x="6941092" y="4380677"/>
                  </a:cubicBezTo>
                  <a:cubicBezTo>
                    <a:pt x="6951697" y="4993119"/>
                    <a:pt x="6981488" y="4908537"/>
                    <a:pt x="6878649" y="4908537"/>
                  </a:cubicBezTo>
                  <a:close/>
                  <a:moveTo>
                    <a:pt x="6484082" y="6011661"/>
                  </a:moveTo>
                  <a:cubicBezTo>
                    <a:pt x="6359370" y="6011950"/>
                    <a:pt x="6214315" y="6015272"/>
                    <a:pt x="6026610" y="6012239"/>
                  </a:cubicBezTo>
                  <a:cubicBezTo>
                    <a:pt x="6020456" y="5650771"/>
                    <a:pt x="6024328" y="5723451"/>
                    <a:pt x="6020716" y="5492092"/>
                  </a:cubicBezTo>
                  <a:cubicBezTo>
                    <a:pt x="6020571" y="5483830"/>
                    <a:pt x="5986244" y="5487210"/>
                    <a:pt x="6475703" y="5488481"/>
                  </a:cubicBezTo>
                  <a:cubicBezTo>
                    <a:pt x="6483187" y="5961571"/>
                    <a:pt x="6482984" y="5950796"/>
                    <a:pt x="6484082" y="6011661"/>
                  </a:cubicBezTo>
                  <a:close/>
                  <a:moveTo>
                    <a:pt x="6020195" y="5460518"/>
                  </a:moveTo>
                  <a:cubicBezTo>
                    <a:pt x="6011440" y="4905186"/>
                    <a:pt x="6009851" y="4933727"/>
                    <a:pt x="6011903" y="4933727"/>
                  </a:cubicBezTo>
                  <a:cubicBezTo>
                    <a:pt x="6192268" y="4934478"/>
                    <a:pt x="6200012" y="4933554"/>
                    <a:pt x="6358503" y="4934825"/>
                  </a:cubicBezTo>
                  <a:cubicBezTo>
                    <a:pt x="6502489" y="4935980"/>
                    <a:pt x="6465358" y="4839612"/>
                    <a:pt x="6475240" y="5461645"/>
                  </a:cubicBezTo>
                  <a:cubicBezTo>
                    <a:pt x="6368212" y="5461327"/>
                    <a:pt x="6251561" y="5458987"/>
                    <a:pt x="6020195" y="5460518"/>
                  </a:cubicBezTo>
                  <a:close/>
                  <a:moveTo>
                    <a:pt x="6010313" y="4900709"/>
                  </a:moveTo>
                  <a:cubicBezTo>
                    <a:pt x="5997339" y="4337086"/>
                    <a:pt x="6005979" y="4383364"/>
                    <a:pt x="6011903" y="4383364"/>
                  </a:cubicBezTo>
                  <a:cubicBezTo>
                    <a:pt x="6551091" y="4385588"/>
                    <a:pt x="6459637" y="4338993"/>
                    <a:pt x="6461746" y="4507089"/>
                  </a:cubicBezTo>
                  <a:cubicBezTo>
                    <a:pt x="6463827" y="4688704"/>
                    <a:pt x="6465300" y="4726344"/>
                    <a:pt x="6466948" y="4901286"/>
                  </a:cubicBezTo>
                  <a:cubicBezTo>
                    <a:pt x="6467034" y="4912090"/>
                    <a:pt x="6010516" y="4910415"/>
                    <a:pt x="6010313" y="4900709"/>
                  </a:cubicBezTo>
                  <a:close/>
                  <a:moveTo>
                    <a:pt x="6358445" y="4355632"/>
                  </a:moveTo>
                  <a:cubicBezTo>
                    <a:pt x="5938624" y="4361843"/>
                    <a:pt x="6004014" y="4372415"/>
                    <a:pt x="6003003" y="4309585"/>
                  </a:cubicBezTo>
                  <a:cubicBezTo>
                    <a:pt x="5994796" y="3772712"/>
                    <a:pt x="5987110" y="3831209"/>
                    <a:pt x="6011903" y="3831354"/>
                  </a:cubicBezTo>
                  <a:cubicBezTo>
                    <a:pt x="6534245" y="3834849"/>
                    <a:pt x="6453020" y="3805153"/>
                    <a:pt x="6454753" y="3916023"/>
                  </a:cubicBezTo>
                  <a:cubicBezTo>
                    <a:pt x="6457701" y="4104340"/>
                    <a:pt x="6455938" y="4113295"/>
                    <a:pt x="6459030" y="4310105"/>
                  </a:cubicBezTo>
                  <a:cubicBezTo>
                    <a:pt x="6459897" y="4366667"/>
                    <a:pt x="6479921" y="4353812"/>
                    <a:pt x="6358445" y="4355632"/>
                  </a:cubicBezTo>
                  <a:close/>
                  <a:moveTo>
                    <a:pt x="5996530" y="5460662"/>
                  </a:moveTo>
                  <a:cubicBezTo>
                    <a:pt x="5904672" y="5461153"/>
                    <a:pt x="5912069" y="5461067"/>
                    <a:pt x="5536284" y="5461240"/>
                  </a:cubicBezTo>
                  <a:cubicBezTo>
                    <a:pt x="5533193" y="5245162"/>
                    <a:pt x="5536920" y="5316572"/>
                    <a:pt x="5530072" y="4937627"/>
                  </a:cubicBezTo>
                  <a:cubicBezTo>
                    <a:pt x="5716563" y="4936847"/>
                    <a:pt x="5633055" y="4932138"/>
                    <a:pt x="5987399" y="4933641"/>
                  </a:cubicBezTo>
                  <a:cubicBezTo>
                    <a:pt x="5989104" y="5008661"/>
                    <a:pt x="5996270" y="5444052"/>
                    <a:pt x="5996530" y="5460662"/>
                  </a:cubicBezTo>
                  <a:close/>
                  <a:moveTo>
                    <a:pt x="5529581" y="4910761"/>
                  </a:moveTo>
                  <a:cubicBezTo>
                    <a:pt x="5520334" y="4378742"/>
                    <a:pt x="5522299" y="4519395"/>
                    <a:pt x="5519900" y="4384577"/>
                  </a:cubicBezTo>
                  <a:cubicBezTo>
                    <a:pt x="5706969" y="4384375"/>
                    <a:pt x="5695555" y="4382064"/>
                    <a:pt x="5980349" y="4383248"/>
                  </a:cubicBezTo>
                  <a:cubicBezTo>
                    <a:pt x="5981765" y="4511133"/>
                    <a:pt x="5979771" y="4614290"/>
                    <a:pt x="5986677" y="4901431"/>
                  </a:cubicBezTo>
                  <a:cubicBezTo>
                    <a:pt x="5986763" y="4906833"/>
                    <a:pt x="6026986" y="4908624"/>
                    <a:pt x="5529581" y="4910761"/>
                  </a:cubicBezTo>
                  <a:close/>
                  <a:moveTo>
                    <a:pt x="5519409" y="4357769"/>
                  </a:moveTo>
                  <a:cubicBezTo>
                    <a:pt x="5515682" y="4135885"/>
                    <a:pt x="5517676" y="4139467"/>
                    <a:pt x="5512879" y="3831181"/>
                  </a:cubicBezTo>
                  <a:cubicBezTo>
                    <a:pt x="6053425" y="3831094"/>
                    <a:pt x="5970755" y="3802380"/>
                    <a:pt x="5972518" y="3916023"/>
                  </a:cubicBezTo>
                  <a:cubicBezTo>
                    <a:pt x="5975234" y="4090936"/>
                    <a:pt x="5976072" y="4106593"/>
                    <a:pt x="5979309" y="4310048"/>
                  </a:cubicBezTo>
                  <a:cubicBezTo>
                    <a:pt x="5980320" y="4372560"/>
                    <a:pt x="6053743" y="4357192"/>
                    <a:pt x="5519409" y="4357769"/>
                  </a:cubicBezTo>
                  <a:close/>
                  <a:moveTo>
                    <a:pt x="5513024" y="5488048"/>
                  </a:moveTo>
                  <a:cubicBezTo>
                    <a:pt x="5515942" y="5681767"/>
                    <a:pt x="5523137" y="5814678"/>
                    <a:pt x="5523281" y="6012961"/>
                  </a:cubicBezTo>
                  <a:cubicBezTo>
                    <a:pt x="5371378" y="6013250"/>
                    <a:pt x="5311247" y="6011170"/>
                    <a:pt x="5062804" y="6011170"/>
                  </a:cubicBezTo>
                  <a:cubicBezTo>
                    <a:pt x="5056909" y="5795468"/>
                    <a:pt x="5059915" y="5681825"/>
                    <a:pt x="5056736" y="5487932"/>
                  </a:cubicBezTo>
                  <a:cubicBezTo>
                    <a:pt x="5115943" y="5488308"/>
                    <a:pt x="5128454" y="5488221"/>
                    <a:pt x="5513024" y="5488048"/>
                  </a:cubicBezTo>
                  <a:close/>
                  <a:moveTo>
                    <a:pt x="5145676" y="5461385"/>
                  </a:moveTo>
                  <a:cubicBezTo>
                    <a:pt x="5031799" y="5461385"/>
                    <a:pt x="5058354" y="5493970"/>
                    <a:pt x="5052344" y="5294820"/>
                  </a:cubicBezTo>
                  <a:cubicBezTo>
                    <a:pt x="5048790" y="5177364"/>
                    <a:pt x="5046218" y="5045406"/>
                    <a:pt x="5046825" y="4936847"/>
                  </a:cubicBezTo>
                  <a:cubicBezTo>
                    <a:pt x="5062688" y="4936934"/>
                    <a:pt x="5448153" y="4937771"/>
                    <a:pt x="5506377" y="4937685"/>
                  </a:cubicBezTo>
                  <a:cubicBezTo>
                    <a:pt x="5513168" y="5314665"/>
                    <a:pt x="5509643" y="5253973"/>
                    <a:pt x="5512619" y="5461240"/>
                  </a:cubicBezTo>
                  <a:lnTo>
                    <a:pt x="5145676" y="5461385"/>
                  </a:lnTo>
                  <a:close/>
                  <a:moveTo>
                    <a:pt x="5047865" y="6477991"/>
                  </a:moveTo>
                  <a:cubicBezTo>
                    <a:pt x="5047981" y="6584066"/>
                    <a:pt x="5130564" y="6567773"/>
                    <a:pt x="4625790" y="6565751"/>
                  </a:cubicBezTo>
                  <a:cubicBezTo>
                    <a:pt x="4592069" y="6565606"/>
                    <a:pt x="4580511" y="6642303"/>
                    <a:pt x="4584094" y="6084255"/>
                  </a:cubicBezTo>
                  <a:cubicBezTo>
                    <a:pt x="4584469" y="6022754"/>
                    <a:pt x="4511509" y="6038007"/>
                    <a:pt x="5039919" y="6038007"/>
                  </a:cubicBezTo>
                  <a:cubicBezTo>
                    <a:pt x="5043907" y="6170340"/>
                    <a:pt x="5047634" y="6268817"/>
                    <a:pt x="5047865" y="6477991"/>
                  </a:cubicBezTo>
                  <a:close/>
                  <a:moveTo>
                    <a:pt x="4584296" y="6011430"/>
                  </a:moveTo>
                  <a:cubicBezTo>
                    <a:pt x="4583920" y="5765309"/>
                    <a:pt x="4575396" y="5682027"/>
                    <a:pt x="4572940" y="5488308"/>
                  </a:cubicBezTo>
                  <a:cubicBezTo>
                    <a:pt x="4789280" y="5485592"/>
                    <a:pt x="4698953" y="5484928"/>
                    <a:pt x="5033042" y="5487759"/>
                  </a:cubicBezTo>
                  <a:cubicBezTo>
                    <a:pt x="5036423" y="5694997"/>
                    <a:pt x="5033013" y="5787033"/>
                    <a:pt x="5039081" y="6011170"/>
                  </a:cubicBezTo>
                  <a:cubicBezTo>
                    <a:pt x="4628795" y="6011199"/>
                    <a:pt x="4751687" y="6011170"/>
                    <a:pt x="4584296" y="6011430"/>
                  </a:cubicBezTo>
                  <a:close/>
                  <a:moveTo>
                    <a:pt x="4972477" y="5460258"/>
                  </a:moveTo>
                  <a:cubicBezTo>
                    <a:pt x="4861403" y="5458756"/>
                    <a:pt x="4739378" y="5458611"/>
                    <a:pt x="4625588" y="5460605"/>
                  </a:cubicBezTo>
                  <a:cubicBezTo>
                    <a:pt x="4538150" y="5462136"/>
                    <a:pt x="4586405" y="5528259"/>
                    <a:pt x="4566843" y="4935518"/>
                  </a:cubicBezTo>
                  <a:cubicBezTo>
                    <a:pt x="4955862" y="4934623"/>
                    <a:pt x="4843112" y="4935114"/>
                    <a:pt x="5023160" y="4936645"/>
                  </a:cubicBezTo>
                  <a:cubicBezTo>
                    <a:pt x="5019923" y="5527768"/>
                    <a:pt x="5072484" y="5461471"/>
                    <a:pt x="4972477" y="5460258"/>
                  </a:cubicBezTo>
                  <a:close/>
                  <a:moveTo>
                    <a:pt x="5023391" y="4900940"/>
                  </a:moveTo>
                  <a:cubicBezTo>
                    <a:pt x="5023275" y="4915586"/>
                    <a:pt x="5069970" y="4906746"/>
                    <a:pt x="4625675" y="4908508"/>
                  </a:cubicBezTo>
                  <a:cubicBezTo>
                    <a:pt x="4543871" y="4908740"/>
                    <a:pt x="4564127" y="4989740"/>
                    <a:pt x="4557683" y="4503333"/>
                  </a:cubicBezTo>
                  <a:cubicBezTo>
                    <a:pt x="4555863" y="4359618"/>
                    <a:pt x="4538006" y="4382988"/>
                    <a:pt x="4625559" y="4384288"/>
                  </a:cubicBezTo>
                  <a:cubicBezTo>
                    <a:pt x="4733830" y="4386022"/>
                    <a:pt x="4774168" y="4385617"/>
                    <a:pt x="5017612" y="4385675"/>
                  </a:cubicBezTo>
                  <a:cubicBezTo>
                    <a:pt x="5023651" y="4767653"/>
                    <a:pt x="5024402" y="4779671"/>
                    <a:pt x="5023391" y="4900940"/>
                  </a:cubicBezTo>
                  <a:close/>
                  <a:moveTo>
                    <a:pt x="4555632" y="4356556"/>
                  </a:moveTo>
                  <a:cubicBezTo>
                    <a:pt x="4552222" y="4134816"/>
                    <a:pt x="4551326" y="4105640"/>
                    <a:pt x="4547108" y="3830314"/>
                  </a:cubicBezTo>
                  <a:cubicBezTo>
                    <a:pt x="4675172" y="3829476"/>
                    <a:pt x="4715973" y="3826905"/>
                    <a:pt x="5007180" y="3829939"/>
                  </a:cubicBezTo>
                  <a:cubicBezTo>
                    <a:pt x="5013364" y="4233958"/>
                    <a:pt x="5011370" y="3992401"/>
                    <a:pt x="5017178" y="4358867"/>
                  </a:cubicBezTo>
                  <a:cubicBezTo>
                    <a:pt x="4546154" y="4358781"/>
                    <a:pt x="4748422" y="4358347"/>
                    <a:pt x="4555632" y="4356556"/>
                  </a:cubicBezTo>
                  <a:close/>
                  <a:moveTo>
                    <a:pt x="4548119" y="5295253"/>
                  </a:moveTo>
                  <a:cubicBezTo>
                    <a:pt x="4547426" y="5509020"/>
                    <a:pt x="4645381" y="5463147"/>
                    <a:pt x="4090965" y="5462280"/>
                  </a:cubicBezTo>
                  <a:cubicBezTo>
                    <a:pt x="4085330" y="5103181"/>
                    <a:pt x="4084001" y="5015969"/>
                    <a:pt x="4082672" y="4938262"/>
                  </a:cubicBezTo>
                  <a:cubicBezTo>
                    <a:pt x="4296006" y="4938204"/>
                    <a:pt x="4197993" y="4936153"/>
                    <a:pt x="4543091" y="4935576"/>
                  </a:cubicBezTo>
                  <a:cubicBezTo>
                    <a:pt x="4546270" y="5030644"/>
                    <a:pt x="4548553" y="5156102"/>
                    <a:pt x="4548119" y="5295253"/>
                  </a:cubicBezTo>
                  <a:close/>
                  <a:moveTo>
                    <a:pt x="4452360" y="4908826"/>
                  </a:moveTo>
                  <a:cubicBezTo>
                    <a:pt x="4041236" y="4908826"/>
                    <a:pt x="4082354" y="4919890"/>
                    <a:pt x="4082007" y="4900853"/>
                  </a:cubicBezTo>
                  <a:cubicBezTo>
                    <a:pt x="4071634" y="4315363"/>
                    <a:pt x="4071373" y="4384981"/>
                    <a:pt x="4105673" y="4384981"/>
                  </a:cubicBezTo>
                  <a:cubicBezTo>
                    <a:pt x="4619173" y="4384981"/>
                    <a:pt x="4531938" y="4345175"/>
                    <a:pt x="4533989" y="4503796"/>
                  </a:cubicBezTo>
                  <a:cubicBezTo>
                    <a:pt x="4536503" y="4693557"/>
                    <a:pt x="4537774" y="4784812"/>
                    <a:pt x="4541907" y="4901662"/>
                  </a:cubicBezTo>
                  <a:cubicBezTo>
                    <a:pt x="4542253" y="4911108"/>
                    <a:pt x="4555719" y="4908826"/>
                    <a:pt x="4452360" y="4908826"/>
                  </a:cubicBezTo>
                  <a:close/>
                  <a:moveTo>
                    <a:pt x="4452360" y="4356152"/>
                  </a:moveTo>
                  <a:cubicBezTo>
                    <a:pt x="4016935" y="4356152"/>
                    <a:pt x="4077702" y="4377008"/>
                    <a:pt x="4076603" y="4309556"/>
                  </a:cubicBezTo>
                  <a:cubicBezTo>
                    <a:pt x="4067993" y="3759511"/>
                    <a:pt x="4045772" y="3830400"/>
                    <a:pt x="4105643" y="3830400"/>
                  </a:cubicBezTo>
                  <a:cubicBezTo>
                    <a:pt x="4414333" y="3830545"/>
                    <a:pt x="4465681" y="3830690"/>
                    <a:pt x="4523442" y="3830430"/>
                  </a:cubicBezTo>
                  <a:cubicBezTo>
                    <a:pt x="4532805" y="4443334"/>
                    <a:pt x="4565110" y="4356152"/>
                    <a:pt x="4452360" y="4356152"/>
                  </a:cubicBezTo>
                  <a:close/>
                  <a:moveTo>
                    <a:pt x="4067299" y="5462222"/>
                  </a:moveTo>
                  <a:cubicBezTo>
                    <a:pt x="3936172" y="5461703"/>
                    <a:pt x="3797127" y="5455463"/>
                    <a:pt x="3609740" y="5460258"/>
                  </a:cubicBezTo>
                  <a:cubicBezTo>
                    <a:pt x="3607487" y="5289793"/>
                    <a:pt x="3611908" y="5151249"/>
                    <a:pt x="3603586" y="4937078"/>
                  </a:cubicBezTo>
                  <a:cubicBezTo>
                    <a:pt x="3703680" y="4938898"/>
                    <a:pt x="3758407" y="4938378"/>
                    <a:pt x="4058949" y="4938262"/>
                  </a:cubicBezTo>
                  <a:cubicBezTo>
                    <a:pt x="4060769" y="5041766"/>
                    <a:pt x="4061636" y="5100177"/>
                    <a:pt x="4067299" y="5462222"/>
                  </a:cubicBezTo>
                  <a:close/>
                  <a:moveTo>
                    <a:pt x="3595149" y="4354418"/>
                  </a:moveTo>
                  <a:cubicBezTo>
                    <a:pt x="3592837" y="4158533"/>
                    <a:pt x="3588329" y="4095847"/>
                    <a:pt x="3584890" y="3831152"/>
                  </a:cubicBezTo>
                  <a:cubicBezTo>
                    <a:pt x="3616936" y="3831152"/>
                    <a:pt x="3912044" y="3830805"/>
                    <a:pt x="4042334" y="3830458"/>
                  </a:cubicBezTo>
                  <a:cubicBezTo>
                    <a:pt x="4046755" y="4140362"/>
                    <a:pt x="4051003" y="4130888"/>
                    <a:pt x="4053632" y="4357943"/>
                  </a:cubicBezTo>
                  <a:cubicBezTo>
                    <a:pt x="3838419" y="4356759"/>
                    <a:pt x="4045628" y="4354043"/>
                    <a:pt x="3595149" y="4354418"/>
                  </a:cubicBezTo>
                  <a:close/>
                  <a:moveTo>
                    <a:pt x="3585468" y="5460922"/>
                  </a:moveTo>
                  <a:cubicBezTo>
                    <a:pt x="3369677" y="5467133"/>
                    <a:pt x="3254269" y="5460316"/>
                    <a:pt x="3131897" y="5459305"/>
                  </a:cubicBezTo>
                  <a:cubicBezTo>
                    <a:pt x="3122102" y="4838658"/>
                    <a:pt x="3085029" y="4938956"/>
                    <a:pt x="3239388" y="4936471"/>
                  </a:cubicBezTo>
                  <a:cubicBezTo>
                    <a:pt x="3353409" y="4934623"/>
                    <a:pt x="3462172" y="4934449"/>
                    <a:pt x="3579863" y="4936674"/>
                  </a:cubicBezTo>
                  <a:cubicBezTo>
                    <a:pt x="3585237" y="5074438"/>
                    <a:pt x="3587520" y="5460836"/>
                    <a:pt x="3585468" y="5460922"/>
                  </a:cubicBezTo>
                  <a:close/>
                  <a:moveTo>
                    <a:pt x="3412529" y="4354563"/>
                  </a:moveTo>
                  <a:cubicBezTo>
                    <a:pt x="3251466" y="4354563"/>
                    <a:pt x="3246554" y="4356441"/>
                    <a:pt x="3112248" y="4356816"/>
                  </a:cubicBezTo>
                  <a:cubicBezTo>
                    <a:pt x="3107163" y="3989512"/>
                    <a:pt x="3106209" y="3924833"/>
                    <a:pt x="3104591" y="3833607"/>
                  </a:cubicBezTo>
                  <a:cubicBezTo>
                    <a:pt x="3635660" y="3831989"/>
                    <a:pt x="3560561" y="3797324"/>
                    <a:pt x="3562439" y="3916052"/>
                  </a:cubicBezTo>
                  <a:cubicBezTo>
                    <a:pt x="3570761" y="4447263"/>
                    <a:pt x="3615115" y="4354390"/>
                    <a:pt x="3412529" y="4354563"/>
                  </a:cubicBezTo>
                  <a:close/>
                  <a:moveTo>
                    <a:pt x="3108261" y="5459160"/>
                  </a:moveTo>
                  <a:cubicBezTo>
                    <a:pt x="2887702" y="5458063"/>
                    <a:pt x="2874035" y="5465082"/>
                    <a:pt x="2649604" y="5463089"/>
                  </a:cubicBezTo>
                  <a:cubicBezTo>
                    <a:pt x="2638710" y="4853189"/>
                    <a:pt x="2602533" y="4934247"/>
                    <a:pt x="2719415" y="4934247"/>
                  </a:cubicBezTo>
                  <a:cubicBezTo>
                    <a:pt x="2889956" y="4934247"/>
                    <a:pt x="2893481" y="4937858"/>
                    <a:pt x="3065900" y="4937858"/>
                  </a:cubicBezTo>
                  <a:cubicBezTo>
                    <a:pt x="3112017" y="4937858"/>
                    <a:pt x="3098899" y="4866361"/>
                    <a:pt x="3108261" y="5459160"/>
                  </a:cubicBezTo>
                  <a:close/>
                  <a:moveTo>
                    <a:pt x="3065900" y="4911050"/>
                  </a:moveTo>
                  <a:cubicBezTo>
                    <a:pt x="3063328" y="4911050"/>
                    <a:pt x="2638133" y="4909693"/>
                    <a:pt x="2638104" y="4901142"/>
                  </a:cubicBezTo>
                  <a:cubicBezTo>
                    <a:pt x="2636861" y="4304906"/>
                    <a:pt x="2586525" y="4385270"/>
                    <a:pt x="2719415" y="4385270"/>
                  </a:cubicBezTo>
                  <a:cubicBezTo>
                    <a:pt x="3162960" y="4385270"/>
                    <a:pt x="3089132" y="4343643"/>
                    <a:pt x="3089970" y="4507002"/>
                  </a:cubicBezTo>
                  <a:cubicBezTo>
                    <a:pt x="3092397" y="4972523"/>
                    <a:pt x="3115658" y="4911050"/>
                    <a:pt x="3065900" y="4911050"/>
                  </a:cubicBezTo>
                  <a:close/>
                  <a:moveTo>
                    <a:pt x="3065900" y="4356903"/>
                  </a:moveTo>
                  <a:cubicBezTo>
                    <a:pt x="2560808" y="4356903"/>
                    <a:pt x="2628453" y="4379204"/>
                    <a:pt x="2627355" y="4309672"/>
                  </a:cubicBezTo>
                  <a:cubicBezTo>
                    <a:pt x="2624263" y="4112891"/>
                    <a:pt x="2628193" y="4112775"/>
                    <a:pt x="2625101" y="3915532"/>
                  </a:cubicBezTo>
                  <a:cubicBezTo>
                    <a:pt x="2623454" y="3810468"/>
                    <a:pt x="2604412" y="3831932"/>
                    <a:pt x="2719415" y="3831932"/>
                  </a:cubicBezTo>
                  <a:cubicBezTo>
                    <a:pt x="3153973" y="3831932"/>
                    <a:pt x="3080608" y="3806973"/>
                    <a:pt x="3082313" y="3915994"/>
                  </a:cubicBezTo>
                  <a:cubicBezTo>
                    <a:pt x="3090375" y="4424933"/>
                    <a:pt x="3095836" y="4356903"/>
                    <a:pt x="3065900" y="4356903"/>
                  </a:cubicBezTo>
                  <a:close/>
                  <a:moveTo>
                    <a:pt x="2625910" y="5462829"/>
                  </a:moveTo>
                  <a:cubicBezTo>
                    <a:pt x="2454329" y="5460634"/>
                    <a:pt x="2572627" y="5458149"/>
                    <a:pt x="2167773" y="5459709"/>
                  </a:cubicBezTo>
                  <a:cubicBezTo>
                    <a:pt x="2157544" y="4857320"/>
                    <a:pt x="2136855" y="4934247"/>
                    <a:pt x="2199731" y="4933727"/>
                  </a:cubicBezTo>
                  <a:cubicBezTo>
                    <a:pt x="2304419" y="4932889"/>
                    <a:pt x="2390036" y="4932572"/>
                    <a:pt x="2546014" y="4933611"/>
                  </a:cubicBezTo>
                  <a:cubicBezTo>
                    <a:pt x="2631342" y="4934276"/>
                    <a:pt x="2614727" y="4845476"/>
                    <a:pt x="2625910" y="5462829"/>
                  </a:cubicBezTo>
                  <a:close/>
                  <a:moveTo>
                    <a:pt x="2152747" y="6040982"/>
                  </a:moveTo>
                  <a:cubicBezTo>
                    <a:pt x="2160376" y="6446879"/>
                    <a:pt x="2158469" y="6409181"/>
                    <a:pt x="2160203" y="6564133"/>
                  </a:cubicBezTo>
                  <a:cubicBezTo>
                    <a:pt x="2086288" y="6563122"/>
                    <a:pt x="2065397" y="6563354"/>
                    <a:pt x="1701748" y="6563267"/>
                  </a:cubicBezTo>
                  <a:cubicBezTo>
                    <a:pt x="1698540" y="6418627"/>
                    <a:pt x="1695478" y="6379427"/>
                    <a:pt x="1693050" y="6038758"/>
                  </a:cubicBezTo>
                  <a:cubicBezTo>
                    <a:pt x="1696258" y="6038786"/>
                    <a:pt x="2150349" y="6040982"/>
                    <a:pt x="2152747" y="6040982"/>
                  </a:cubicBezTo>
                  <a:close/>
                  <a:moveTo>
                    <a:pt x="1692848" y="6011950"/>
                  </a:moveTo>
                  <a:cubicBezTo>
                    <a:pt x="1692184" y="5939443"/>
                    <a:pt x="1691461" y="5901658"/>
                    <a:pt x="1685162" y="5492092"/>
                  </a:cubicBezTo>
                  <a:cubicBezTo>
                    <a:pt x="1684960" y="5478602"/>
                    <a:pt x="1661121" y="5488221"/>
                    <a:pt x="2144541" y="5486632"/>
                  </a:cubicBezTo>
                  <a:cubicBezTo>
                    <a:pt x="2147517" y="5666312"/>
                    <a:pt x="2147662" y="5759561"/>
                    <a:pt x="2152256" y="6014175"/>
                  </a:cubicBezTo>
                  <a:cubicBezTo>
                    <a:pt x="2149887" y="6014146"/>
                    <a:pt x="1695044" y="6011950"/>
                    <a:pt x="1692848" y="6011950"/>
                  </a:cubicBezTo>
                  <a:close/>
                  <a:moveTo>
                    <a:pt x="2026359" y="6590161"/>
                  </a:moveTo>
                  <a:cubicBezTo>
                    <a:pt x="2202101" y="6590161"/>
                    <a:pt x="2156677" y="6494688"/>
                    <a:pt x="2165664" y="7069605"/>
                  </a:cubicBezTo>
                  <a:cubicBezTo>
                    <a:pt x="2166819" y="7143095"/>
                    <a:pt x="2227529" y="7116143"/>
                    <a:pt x="1709405" y="7114266"/>
                  </a:cubicBezTo>
                  <a:cubicBezTo>
                    <a:pt x="1705996" y="6936752"/>
                    <a:pt x="1706573" y="6800837"/>
                    <a:pt x="1702326" y="6590103"/>
                  </a:cubicBezTo>
                  <a:lnTo>
                    <a:pt x="2026359" y="6590161"/>
                  </a:lnTo>
                  <a:close/>
                  <a:moveTo>
                    <a:pt x="2546158" y="4906775"/>
                  </a:moveTo>
                  <a:cubicBezTo>
                    <a:pt x="2440083" y="4905938"/>
                    <a:pt x="2320514" y="4905851"/>
                    <a:pt x="2199500" y="4906833"/>
                  </a:cubicBezTo>
                  <a:cubicBezTo>
                    <a:pt x="2138589" y="4907324"/>
                    <a:pt x="2158035" y="4987082"/>
                    <a:pt x="2149193" y="4382151"/>
                  </a:cubicBezTo>
                  <a:cubicBezTo>
                    <a:pt x="2329154" y="4386022"/>
                    <a:pt x="2222385" y="4386455"/>
                    <a:pt x="2605047" y="4385386"/>
                  </a:cubicBezTo>
                  <a:cubicBezTo>
                    <a:pt x="2617241" y="4989335"/>
                    <a:pt x="2640589" y="4907411"/>
                    <a:pt x="2546158" y="4906775"/>
                  </a:cubicBezTo>
                  <a:close/>
                  <a:moveTo>
                    <a:pt x="2144108" y="5459796"/>
                  </a:moveTo>
                  <a:cubicBezTo>
                    <a:pt x="1866018" y="5460807"/>
                    <a:pt x="1887372" y="5458380"/>
                    <a:pt x="1684613" y="5458351"/>
                  </a:cubicBezTo>
                  <a:cubicBezTo>
                    <a:pt x="1675020" y="4897473"/>
                    <a:pt x="1669558" y="4935489"/>
                    <a:pt x="1679816" y="4935460"/>
                  </a:cubicBezTo>
                  <a:cubicBezTo>
                    <a:pt x="1683226" y="4935460"/>
                    <a:pt x="2131191" y="4934189"/>
                    <a:pt x="2133705" y="4934160"/>
                  </a:cubicBezTo>
                  <a:cubicBezTo>
                    <a:pt x="2138213" y="5212462"/>
                    <a:pt x="2142865" y="5388126"/>
                    <a:pt x="2144108" y="5459796"/>
                  </a:cubicBezTo>
                  <a:close/>
                  <a:moveTo>
                    <a:pt x="1673922" y="4900998"/>
                  </a:moveTo>
                  <a:cubicBezTo>
                    <a:pt x="1672332" y="4784668"/>
                    <a:pt x="1663057" y="4383075"/>
                    <a:pt x="1679845" y="4383075"/>
                  </a:cubicBezTo>
                  <a:cubicBezTo>
                    <a:pt x="2215017" y="4383075"/>
                    <a:pt x="2125152" y="4340697"/>
                    <a:pt x="2127233" y="4507089"/>
                  </a:cubicBezTo>
                  <a:cubicBezTo>
                    <a:pt x="2129024" y="4650572"/>
                    <a:pt x="2130122" y="4710658"/>
                    <a:pt x="2133301" y="4907324"/>
                  </a:cubicBezTo>
                  <a:cubicBezTo>
                    <a:pt x="1616940" y="4910270"/>
                    <a:pt x="1674066" y="4911715"/>
                    <a:pt x="1673922" y="4900998"/>
                  </a:cubicBezTo>
                  <a:close/>
                  <a:moveTo>
                    <a:pt x="2026359" y="4354158"/>
                  </a:moveTo>
                  <a:cubicBezTo>
                    <a:pt x="1602954" y="4354158"/>
                    <a:pt x="1670078" y="4377529"/>
                    <a:pt x="1669009" y="4309556"/>
                  </a:cubicBezTo>
                  <a:cubicBezTo>
                    <a:pt x="1660630" y="3773377"/>
                    <a:pt x="1645691" y="3831094"/>
                    <a:pt x="1679816" y="3831094"/>
                  </a:cubicBezTo>
                  <a:cubicBezTo>
                    <a:pt x="2196726" y="3831094"/>
                    <a:pt x="2115530" y="3805153"/>
                    <a:pt x="2117264" y="3916052"/>
                  </a:cubicBezTo>
                  <a:cubicBezTo>
                    <a:pt x="2125441" y="4437037"/>
                    <a:pt x="2152516" y="4354158"/>
                    <a:pt x="2026359" y="4354158"/>
                  </a:cubicBezTo>
                  <a:close/>
                  <a:moveTo>
                    <a:pt x="1661381" y="5485188"/>
                  </a:moveTo>
                  <a:cubicBezTo>
                    <a:pt x="1661410" y="5487730"/>
                    <a:pt x="1668403" y="5928725"/>
                    <a:pt x="1669154" y="6011950"/>
                  </a:cubicBezTo>
                  <a:cubicBezTo>
                    <a:pt x="1525688" y="6011892"/>
                    <a:pt x="1696778" y="6011632"/>
                    <a:pt x="1212520" y="6010361"/>
                  </a:cubicBezTo>
                  <a:cubicBezTo>
                    <a:pt x="1211480" y="5929708"/>
                    <a:pt x="1210295" y="5858471"/>
                    <a:pt x="1204545" y="5492121"/>
                  </a:cubicBezTo>
                  <a:cubicBezTo>
                    <a:pt x="1204487" y="5486777"/>
                    <a:pt x="1164842" y="5485621"/>
                    <a:pt x="1661381" y="5485188"/>
                  </a:cubicBezTo>
                  <a:close/>
                  <a:moveTo>
                    <a:pt x="1669385" y="6038758"/>
                  </a:moveTo>
                  <a:cubicBezTo>
                    <a:pt x="1671986" y="6394246"/>
                    <a:pt x="1674904" y="6420621"/>
                    <a:pt x="1678054" y="6563267"/>
                  </a:cubicBezTo>
                  <a:cubicBezTo>
                    <a:pt x="1675569" y="6563267"/>
                    <a:pt x="1223789" y="6564133"/>
                    <a:pt x="1220379" y="6564162"/>
                  </a:cubicBezTo>
                  <a:cubicBezTo>
                    <a:pt x="1212809" y="6072701"/>
                    <a:pt x="1215409" y="6243887"/>
                    <a:pt x="1212838" y="6037169"/>
                  </a:cubicBezTo>
                  <a:cubicBezTo>
                    <a:pt x="1648494" y="6038180"/>
                    <a:pt x="1508178" y="6038700"/>
                    <a:pt x="1669385" y="6038758"/>
                  </a:cubicBezTo>
                  <a:close/>
                  <a:moveTo>
                    <a:pt x="1678632" y="6590103"/>
                  </a:moveTo>
                  <a:cubicBezTo>
                    <a:pt x="1683139" y="6813374"/>
                    <a:pt x="1681839" y="6909627"/>
                    <a:pt x="1685740" y="7114207"/>
                  </a:cubicBezTo>
                  <a:cubicBezTo>
                    <a:pt x="1682850" y="7114207"/>
                    <a:pt x="1632977" y="7114006"/>
                    <a:pt x="1226852" y="7115190"/>
                  </a:cubicBezTo>
                  <a:cubicBezTo>
                    <a:pt x="1222893" y="6871842"/>
                    <a:pt x="1225667" y="6907576"/>
                    <a:pt x="1220813" y="6590998"/>
                  </a:cubicBezTo>
                  <a:cubicBezTo>
                    <a:pt x="1226505" y="6590998"/>
                    <a:pt x="1650776" y="6590103"/>
                    <a:pt x="1678632" y="6590103"/>
                  </a:cubicBezTo>
                  <a:close/>
                  <a:moveTo>
                    <a:pt x="1679816" y="7141015"/>
                  </a:moveTo>
                  <a:cubicBezTo>
                    <a:pt x="1689554" y="7141015"/>
                    <a:pt x="1685075" y="7127092"/>
                    <a:pt x="1689901" y="7266964"/>
                  </a:cubicBezTo>
                  <a:cubicBezTo>
                    <a:pt x="1705360" y="7715961"/>
                    <a:pt x="1701921" y="7670666"/>
                    <a:pt x="1679816" y="7670666"/>
                  </a:cubicBezTo>
                  <a:cubicBezTo>
                    <a:pt x="1676956" y="7670666"/>
                    <a:pt x="1237196" y="7670753"/>
                    <a:pt x="1236907" y="7660353"/>
                  </a:cubicBezTo>
                  <a:cubicBezTo>
                    <a:pt x="1233296" y="7532613"/>
                    <a:pt x="1233585" y="7527326"/>
                    <a:pt x="1227314" y="7142056"/>
                  </a:cubicBezTo>
                  <a:cubicBezTo>
                    <a:pt x="1230522" y="7142056"/>
                    <a:pt x="1677244" y="7141015"/>
                    <a:pt x="1679816" y="7141015"/>
                  </a:cubicBezTo>
                  <a:close/>
                  <a:moveTo>
                    <a:pt x="1333447" y="7694238"/>
                  </a:moveTo>
                  <a:cubicBezTo>
                    <a:pt x="1505924" y="7694238"/>
                    <a:pt x="1506531" y="7697503"/>
                    <a:pt x="1679845" y="7697503"/>
                  </a:cubicBezTo>
                  <a:cubicBezTo>
                    <a:pt x="1707758" y="7697503"/>
                    <a:pt x="1693917" y="7639641"/>
                    <a:pt x="1702066" y="8218776"/>
                  </a:cubicBezTo>
                  <a:cubicBezTo>
                    <a:pt x="1690796" y="8218748"/>
                    <a:pt x="1250546" y="8221232"/>
                    <a:pt x="1248408" y="8221260"/>
                  </a:cubicBezTo>
                  <a:cubicBezTo>
                    <a:pt x="1238092" y="7600470"/>
                    <a:pt x="1205180" y="7694238"/>
                    <a:pt x="1333447" y="7694238"/>
                  </a:cubicBezTo>
                  <a:close/>
                  <a:moveTo>
                    <a:pt x="1709954" y="7141073"/>
                  </a:moveTo>
                  <a:cubicBezTo>
                    <a:pt x="1863909" y="7141680"/>
                    <a:pt x="1854662" y="7146042"/>
                    <a:pt x="2026359" y="7146042"/>
                  </a:cubicBezTo>
                  <a:cubicBezTo>
                    <a:pt x="2211001" y="7146042"/>
                    <a:pt x="2162601" y="7036588"/>
                    <a:pt x="2178204" y="7661163"/>
                  </a:cubicBezTo>
                  <a:cubicBezTo>
                    <a:pt x="2178493" y="7672804"/>
                    <a:pt x="2236197" y="7669742"/>
                    <a:pt x="1720588" y="7670637"/>
                  </a:cubicBezTo>
                  <a:cubicBezTo>
                    <a:pt x="1719374" y="7370295"/>
                    <a:pt x="1712497" y="7259338"/>
                    <a:pt x="1709954" y="7141073"/>
                  </a:cubicBezTo>
                  <a:close/>
                  <a:moveTo>
                    <a:pt x="2179100" y="7696694"/>
                  </a:moveTo>
                  <a:cubicBezTo>
                    <a:pt x="2186757" y="8010324"/>
                    <a:pt x="2181065" y="8031499"/>
                    <a:pt x="2183521" y="8221087"/>
                  </a:cubicBezTo>
                  <a:cubicBezTo>
                    <a:pt x="1758614" y="8221376"/>
                    <a:pt x="1923202" y="8219382"/>
                    <a:pt x="1725702" y="8218805"/>
                  </a:cubicBezTo>
                  <a:cubicBezTo>
                    <a:pt x="1725673" y="8216523"/>
                    <a:pt x="1720761" y="7699698"/>
                    <a:pt x="1720732" y="7697445"/>
                  </a:cubicBezTo>
                  <a:cubicBezTo>
                    <a:pt x="1850675" y="7697243"/>
                    <a:pt x="1987235" y="7694729"/>
                    <a:pt x="2179100" y="7696694"/>
                  </a:cubicBezTo>
                  <a:close/>
                  <a:moveTo>
                    <a:pt x="2183926" y="8247894"/>
                  </a:moveTo>
                  <a:cubicBezTo>
                    <a:pt x="2183955" y="8250032"/>
                    <a:pt x="2190860" y="8691404"/>
                    <a:pt x="2192912" y="8773415"/>
                  </a:cubicBezTo>
                  <a:cubicBezTo>
                    <a:pt x="1944787" y="8771797"/>
                    <a:pt x="1843538" y="8774339"/>
                    <a:pt x="1735873" y="8774657"/>
                  </a:cubicBezTo>
                  <a:cubicBezTo>
                    <a:pt x="1735844" y="8772605"/>
                    <a:pt x="1726280" y="8254943"/>
                    <a:pt x="1726136" y="8245642"/>
                  </a:cubicBezTo>
                  <a:cubicBezTo>
                    <a:pt x="1943458" y="8246335"/>
                    <a:pt x="1744542" y="8248213"/>
                    <a:pt x="2183926" y="8247894"/>
                  </a:cubicBezTo>
                  <a:close/>
                  <a:moveTo>
                    <a:pt x="2193577" y="8800280"/>
                  </a:moveTo>
                  <a:cubicBezTo>
                    <a:pt x="2202679" y="9134883"/>
                    <a:pt x="2200280" y="9170126"/>
                    <a:pt x="2201783" y="9325077"/>
                  </a:cubicBezTo>
                  <a:cubicBezTo>
                    <a:pt x="2025232" y="9323084"/>
                    <a:pt x="1808632" y="9325222"/>
                    <a:pt x="1743502" y="9325396"/>
                  </a:cubicBezTo>
                  <a:cubicBezTo>
                    <a:pt x="1742028" y="9177868"/>
                    <a:pt x="1744109" y="9184251"/>
                    <a:pt x="1736365" y="8801465"/>
                  </a:cubicBezTo>
                  <a:cubicBezTo>
                    <a:pt x="1878674" y="8801117"/>
                    <a:pt x="1931524" y="8798576"/>
                    <a:pt x="2193577" y="8800280"/>
                  </a:cubicBezTo>
                  <a:close/>
                  <a:moveTo>
                    <a:pt x="2199500" y="9351972"/>
                  </a:moveTo>
                  <a:cubicBezTo>
                    <a:pt x="2205366" y="9352001"/>
                    <a:pt x="2199125" y="9321496"/>
                    <a:pt x="2210018" y="9875441"/>
                  </a:cubicBezTo>
                  <a:cubicBezTo>
                    <a:pt x="1947301" y="9873968"/>
                    <a:pt x="1873618" y="9875556"/>
                    <a:pt x="1754915" y="9875874"/>
                  </a:cubicBezTo>
                  <a:cubicBezTo>
                    <a:pt x="1750812" y="9602628"/>
                    <a:pt x="1746796" y="9615858"/>
                    <a:pt x="1743762" y="9352261"/>
                  </a:cubicBezTo>
                  <a:cubicBezTo>
                    <a:pt x="1887892" y="9351943"/>
                    <a:pt x="1984056" y="9349921"/>
                    <a:pt x="2199500" y="9351972"/>
                  </a:cubicBezTo>
                  <a:close/>
                  <a:moveTo>
                    <a:pt x="2207620" y="8252084"/>
                  </a:moveTo>
                  <a:cubicBezTo>
                    <a:pt x="2207504" y="8244544"/>
                    <a:pt x="2171067" y="8248357"/>
                    <a:pt x="2669802" y="8249455"/>
                  </a:cubicBezTo>
                  <a:cubicBezTo>
                    <a:pt x="2670495" y="8292295"/>
                    <a:pt x="2676043" y="8760444"/>
                    <a:pt x="2676130" y="8773386"/>
                  </a:cubicBezTo>
                  <a:cubicBezTo>
                    <a:pt x="2538675" y="8773472"/>
                    <a:pt x="2390297" y="8774686"/>
                    <a:pt x="2216520" y="8773559"/>
                  </a:cubicBezTo>
                  <a:cubicBezTo>
                    <a:pt x="2214728" y="8699780"/>
                    <a:pt x="2214324" y="8662487"/>
                    <a:pt x="2207620" y="8252084"/>
                  </a:cubicBezTo>
                  <a:close/>
                  <a:moveTo>
                    <a:pt x="2676303" y="8800222"/>
                  </a:moveTo>
                  <a:cubicBezTo>
                    <a:pt x="2677372" y="9096751"/>
                    <a:pt x="2680551" y="9161055"/>
                    <a:pt x="2683816" y="9326204"/>
                  </a:cubicBezTo>
                  <a:cubicBezTo>
                    <a:pt x="2325629" y="9325916"/>
                    <a:pt x="2304362" y="9326031"/>
                    <a:pt x="2225477" y="9325309"/>
                  </a:cubicBezTo>
                  <a:cubicBezTo>
                    <a:pt x="2224119" y="9179774"/>
                    <a:pt x="2226171" y="9130521"/>
                    <a:pt x="2217271" y="8800424"/>
                  </a:cubicBezTo>
                  <a:cubicBezTo>
                    <a:pt x="2385067" y="8801465"/>
                    <a:pt x="2570170" y="8800309"/>
                    <a:pt x="2676303" y="8800222"/>
                  </a:cubicBezTo>
                  <a:close/>
                  <a:moveTo>
                    <a:pt x="2372844" y="9352781"/>
                  </a:moveTo>
                  <a:cubicBezTo>
                    <a:pt x="2744179" y="9353098"/>
                    <a:pt x="2683990" y="9325568"/>
                    <a:pt x="2685694" y="9435688"/>
                  </a:cubicBezTo>
                  <a:cubicBezTo>
                    <a:pt x="2688411" y="9609359"/>
                    <a:pt x="2688150" y="9635300"/>
                    <a:pt x="2691185" y="9830116"/>
                  </a:cubicBezTo>
                  <a:cubicBezTo>
                    <a:pt x="2692138" y="9891474"/>
                    <a:pt x="2765937" y="9878301"/>
                    <a:pt x="2233655" y="9875556"/>
                  </a:cubicBezTo>
                  <a:cubicBezTo>
                    <a:pt x="2232961" y="9840574"/>
                    <a:pt x="2233423" y="9869230"/>
                    <a:pt x="2226806" y="9435226"/>
                  </a:cubicBezTo>
                  <a:cubicBezTo>
                    <a:pt x="2225217" y="9329960"/>
                    <a:pt x="2196293" y="9352781"/>
                    <a:pt x="2372844" y="9352781"/>
                  </a:cubicBezTo>
                  <a:close/>
                  <a:moveTo>
                    <a:pt x="2680696" y="7694065"/>
                  </a:moveTo>
                  <a:cubicBezTo>
                    <a:pt x="2682747" y="7694065"/>
                    <a:pt x="3045616" y="7693256"/>
                    <a:pt x="3140797" y="7693401"/>
                  </a:cubicBezTo>
                  <a:cubicBezTo>
                    <a:pt x="3148136" y="8315318"/>
                    <a:pt x="3172929" y="8220018"/>
                    <a:pt x="3065900" y="8220018"/>
                  </a:cubicBezTo>
                  <a:cubicBezTo>
                    <a:pt x="2893395" y="8220018"/>
                    <a:pt x="2889609" y="8222705"/>
                    <a:pt x="2719415" y="8222705"/>
                  </a:cubicBezTo>
                  <a:cubicBezTo>
                    <a:pt x="2684943" y="8222705"/>
                    <a:pt x="2691762" y="8292843"/>
                    <a:pt x="2680696" y="7694065"/>
                  </a:cubicBezTo>
                  <a:close/>
                  <a:moveTo>
                    <a:pt x="2719415" y="8249512"/>
                  </a:moveTo>
                  <a:cubicBezTo>
                    <a:pt x="3182117" y="8249512"/>
                    <a:pt x="3147270" y="8240673"/>
                    <a:pt x="3147472" y="8252546"/>
                  </a:cubicBezTo>
                  <a:cubicBezTo>
                    <a:pt x="3157065" y="8863023"/>
                    <a:pt x="3193069" y="8775090"/>
                    <a:pt x="3065900" y="8775177"/>
                  </a:cubicBezTo>
                  <a:cubicBezTo>
                    <a:pt x="2896775" y="8775177"/>
                    <a:pt x="2896891" y="8773386"/>
                    <a:pt x="2719415" y="8773386"/>
                  </a:cubicBezTo>
                  <a:cubicBezTo>
                    <a:pt x="2692860" y="8773386"/>
                    <a:pt x="2700662" y="8792625"/>
                    <a:pt x="2698379" y="8646455"/>
                  </a:cubicBezTo>
                  <a:cubicBezTo>
                    <a:pt x="2691213" y="8188474"/>
                    <a:pt x="2683498" y="8249512"/>
                    <a:pt x="2719415" y="8249512"/>
                  </a:cubicBezTo>
                  <a:close/>
                  <a:moveTo>
                    <a:pt x="2719415" y="8800222"/>
                  </a:moveTo>
                  <a:cubicBezTo>
                    <a:pt x="3228032" y="8800222"/>
                    <a:pt x="3158105" y="8788407"/>
                    <a:pt x="3159492" y="8844246"/>
                  </a:cubicBezTo>
                  <a:cubicBezTo>
                    <a:pt x="3173247" y="9417402"/>
                    <a:pt x="3187608" y="9323229"/>
                    <a:pt x="3065900" y="9323229"/>
                  </a:cubicBezTo>
                  <a:cubicBezTo>
                    <a:pt x="2634694" y="9323229"/>
                    <a:pt x="2708435" y="9362804"/>
                    <a:pt x="2705574" y="9237924"/>
                  </a:cubicBezTo>
                  <a:cubicBezTo>
                    <a:pt x="2694276" y="8746376"/>
                    <a:pt x="2697079" y="8800222"/>
                    <a:pt x="2719415" y="8800222"/>
                  </a:cubicBezTo>
                  <a:close/>
                  <a:moveTo>
                    <a:pt x="3164433" y="7693458"/>
                  </a:moveTo>
                  <a:cubicBezTo>
                    <a:pt x="3630025" y="7694383"/>
                    <a:pt x="3419725" y="7693516"/>
                    <a:pt x="3621443" y="7695019"/>
                  </a:cubicBezTo>
                  <a:cubicBezTo>
                    <a:pt x="3638058" y="8305843"/>
                    <a:pt x="3636729" y="8221549"/>
                    <a:pt x="3586017" y="8220336"/>
                  </a:cubicBezTo>
                  <a:cubicBezTo>
                    <a:pt x="3083122" y="8208146"/>
                    <a:pt x="3170328" y="8278024"/>
                    <a:pt x="3168912" y="8055042"/>
                  </a:cubicBezTo>
                  <a:cubicBezTo>
                    <a:pt x="3167988" y="7903528"/>
                    <a:pt x="3166456" y="7862508"/>
                    <a:pt x="3164433" y="7693458"/>
                  </a:cubicBezTo>
                  <a:close/>
                  <a:moveTo>
                    <a:pt x="3239330" y="8245959"/>
                  </a:moveTo>
                  <a:cubicBezTo>
                    <a:pt x="3670103" y="8241886"/>
                    <a:pt x="3628407" y="8250437"/>
                    <a:pt x="3628465" y="8252546"/>
                  </a:cubicBezTo>
                  <a:cubicBezTo>
                    <a:pt x="3637827" y="8850891"/>
                    <a:pt x="3668774" y="8773356"/>
                    <a:pt x="3585671" y="8774137"/>
                  </a:cubicBezTo>
                  <a:cubicBezTo>
                    <a:pt x="3470436" y="8775061"/>
                    <a:pt x="3486386" y="8774830"/>
                    <a:pt x="3181540" y="8775090"/>
                  </a:cubicBezTo>
                  <a:cubicBezTo>
                    <a:pt x="3168248" y="8162012"/>
                    <a:pt x="3145796" y="8246970"/>
                    <a:pt x="3239330" y="8245959"/>
                  </a:cubicBezTo>
                  <a:close/>
                  <a:moveTo>
                    <a:pt x="3641699" y="8800540"/>
                  </a:moveTo>
                  <a:cubicBezTo>
                    <a:pt x="3649270" y="9203057"/>
                    <a:pt x="3647276" y="9167179"/>
                    <a:pt x="3649154" y="9326464"/>
                  </a:cubicBezTo>
                  <a:cubicBezTo>
                    <a:pt x="3158654" y="9323431"/>
                    <a:pt x="3554290" y="9326724"/>
                    <a:pt x="3189717" y="9323662"/>
                  </a:cubicBezTo>
                  <a:cubicBezTo>
                    <a:pt x="3188388" y="9182605"/>
                    <a:pt x="3190064" y="9142567"/>
                    <a:pt x="3182146" y="8801927"/>
                  </a:cubicBezTo>
                  <a:cubicBezTo>
                    <a:pt x="3623321" y="8801551"/>
                    <a:pt x="3447233" y="8801811"/>
                    <a:pt x="3641699" y="8800540"/>
                  </a:cubicBezTo>
                  <a:close/>
                  <a:moveTo>
                    <a:pt x="3645166" y="7695163"/>
                  </a:moveTo>
                  <a:cubicBezTo>
                    <a:pt x="3916986" y="7696781"/>
                    <a:pt x="3903029" y="7692707"/>
                    <a:pt x="4103737" y="7692650"/>
                  </a:cubicBezTo>
                  <a:cubicBezTo>
                    <a:pt x="4102696" y="8101060"/>
                    <a:pt x="4124917" y="8219267"/>
                    <a:pt x="4105701" y="8219267"/>
                  </a:cubicBezTo>
                  <a:cubicBezTo>
                    <a:pt x="3935998" y="8219267"/>
                    <a:pt x="3833593" y="8224496"/>
                    <a:pt x="3651697" y="8221694"/>
                  </a:cubicBezTo>
                  <a:cubicBezTo>
                    <a:pt x="3649356" y="8057614"/>
                    <a:pt x="3651437" y="7924356"/>
                    <a:pt x="3645166" y="7695163"/>
                  </a:cubicBezTo>
                  <a:close/>
                  <a:moveTo>
                    <a:pt x="3759072" y="8249224"/>
                  </a:moveTo>
                  <a:cubicBezTo>
                    <a:pt x="4141936" y="8249224"/>
                    <a:pt x="4113937" y="8238882"/>
                    <a:pt x="4114139" y="8252488"/>
                  </a:cubicBezTo>
                  <a:cubicBezTo>
                    <a:pt x="4123212" y="8833414"/>
                    <a:pt x="4127402" y="8770930"/>
                    <a:pt x="4105643" y="8770930"/>
                  </a:cubicBezTo>
                  <a:cubicBezTo>
                    <a:pt x="3575384" y="8770930"/>
                    <a:pt x="3665364" y="8814954"/>
                    <a:pt x="3662735" y="8646397"/>
                  </a:cubicBezTo>
                  <a:cubicBezTo>
                    <a:pt x="3655280" y="8167444"/>
                    <a:pt x="3609538" y="8249224"/>
                    <a:pt x="3759072" y="8249224"/>
                  </a:cubicBezTo>
                  <a:close/>
                  <a:moveTo>
                    <a:pt x="3759072" y="8800222"/>
                  </a:moveTo>
                  <a:cubicBezTo>
                    <a:pt x="4184239" y="8800222"/>
                    <a:pt x="4121883" y="8777227"/>
                    <a:pt x="4123501" y="8845344"/>
                  </a:cubicBezTo>
                  <a:cubicBezTo>
                    <a:pt x="4137197" y="9387994"/>
                    <a:pt x="4131505" y="9322565"/>
                    <a:pt x="4105643" y="9322565"/>
                  </a:cubicBezTo>
                  <a:cubicBezTo>
                    <a:pt x="3600956" y="9322565"/>
                    <a:pt x="3673051" y="9365376"/>
                    <a:pt x="3671981" y="9238069"/>
                  </a:cubicBezTo>
                  <a:cubicBezTo>
                    <a:pt x="3667734" y="8721850"/>
                    <a:pt x="3636584" y="8800222"/>
                    <a:pt x="3759072" y="8800222"/>
                  </a:cubicBezTo>
                  <a:close/>
                  <a:moveTo>
                    <a:pt x="3759072" y="9353589"/>
                  </a:moveTo>
                  <a:cubicBezTo>
                    <a:pt x="4192417" y="9353589"/>
                    <a:pt x="4128413" y="9315371"/>
                    <a:pt x="4130291" y="9435688"/>
                  </a:cubicBezTo>
                  <a:cubicBezTo>
                    <a:pt x="4138180" y="9939426"/>
                    <a:pt x="4159187" y="9877001"/>
                    <a:pt x="4105673" y="9877001"/>
                  </a:cubicBezTo>
                  <a:cubicBezTo>
                    <a:pt x="3612399" y="9877001"/>
                    <a:pt x="3679350" y="9891936"/>
                    <a:pt x="3678338" y="9829654"/>
                  </a:cubicBezTo>
                  <a:cubicBezTo>
                    <a:pt x="3669439" y="9260804"/>
                    <a:pt x="3652766" y="9353589"/>
                    <a:pt x="3759072" y="9353589"/>
                  </a:cubicBezTo>
                  <a:close/>
                  <a:moveTo>
                    <a:pt x="4137804" y="8252025"/>
                  </a:moveTo>
                  <a:cubicBezTo>
                    <a:pt x="4137602" y="8238188"/>
                    <a:pt x="4128269" y="8251333"/>
                    <a:pt x="4594496" y="8249253"/>
                  </a:cubicBezTo>
                  <a:cubicBezTo>
                    <a:pt x="4597386" y="8442133"/>
                    <a:pt x="4596346" y="8587871"/>
                    <a:pt x="4601258" y="8774137"/>
                  </a:cubicBezTo>
                  <a:cubicBezTo>
                    <a:pt x="4343019" y="8777026"/>
                    <a:pt x="4294735" y="8771652"/>
                    <a:pt x="4145490" y="8771017"/>
                  </a:cubicBezTo>
                  <a:cubicBezTo>
                    <a:pt x="4141965" y="8606243"/>
                    <a:pt x="4140809" y="8444329"/>
                    <a:pt x="4137804" y="8252025"/>
                  </a:cubicBezTo>
                  <a:close/>
                  <a:moveTo>
                    <a:pt x="4625732" y="7698254"/>
                  </a:moveTo>
                  <a:cubicBezTo>
                    <a:pt x="4781074" y="7698051"/>
                    <a:pt x="4669133" y="7698051"/>
                    <a:pt x="5067456" y="7698109"/>
                  </a:cubicBezTo>
                  <a:cubicBezTo>
                    <a:pt x="5072542" y="8067320"/>
                    <a:pt x="5074218" y="8024306"/>
                    <a:pt x="5077570" y="8221636"/>
                  </a:cubicBezTo>
                  <a:cubicBezTo>
                    <a:pt x="4710974" y="8221867"/>
                    <a:pt x="4697855" y="8221809"/>
                    <a:pt x="4617757" y="8222271"/>
                  </a:cubicBezTo>
                  <a:cubicBezTo>
                    <a:pt x="4608279" y="7637937"/>
                    <a:pt x="4597935" y="7698311"/>
                    <a:pt x="4625732" y="7698254"/>
                  </a:cubicBezTo>
                  <a:close/>
                  <a:moveTo>
                    <a:pt x="4625761" y="8249108"/>
                  </a:moveTo>
                  <a:cubicBezTo>
                    <a:pt x="4725566" y="8248588"/>
                    <a:pt x="4724006" y="8248704"/>
                    <a:pt x="5077974" y="8248444"/>
                  </a:cubicBezTo>
                  <a:cubicBezTo>
                    <a:pt x="5078003" y="8250841"/>
                    <a:pt x="5084880" y="8703045"/>
                    <a:pt x="5085342" y="8770295"/>
                  </a:cubicBezTo>
                  <a:cubicBezTo>
                    <a:pt x="5083146" y="8770295"/>
                    <a:pt x="4627003" y="8773819"/>
                    <a:pt x="4624923" y="8773848"/>
                  </a:cubicBezTo>
                  <a:cubicBezTo>
                    <a:pt x="4624894" y="8771797"/>
                    <a:pt x="4612556" y="8249195"/>
                    <a:pt x="4625761" y="8249108"/>
                  </a:cubicBezTo>
                  <a:close/>
                  <a:moveTo>
                    <a:pt x="4625876" y="8800684"/>
                  </a:moveTo>
                  <a:cubicBezTo>
                    <a:pt x="5159055" y="8794214"/>
                    <a:pt x="5085516" y="8782890"/>
                    <a:pt x="5085660" y="8843900"/>
                  </a:cubicBezTo>
                  <a:cubicBezTo>
                    <a:pt x="5086845" y="9411972"/>
                    <a:pt x="5131228" y="9326955"/>
                    <a:pt x="4972477" y="9325049"/>
                  </a:cubicBezTo>
                  <a:cubicBezTo>
                    <a:pt x="4862675" y="9323575"/>
                    <a:pt x="4743018" y="9323431"/>
                    <a:pt x="4634517" y="9325309"/>
                  </a:cubicBezTo>
                  <a:cubicBezTo>
                    <a:pt x="4633765" y="9252657"/>
                    <a:pt x="4630037" y="8800626"/>
                    <a:pt x="4625876" y="8800684"/>
                  </a:cubicBezTo>
                  <a:close/>
                  <a:moveTo>
                    <a:pt x="5091526" y="9352867"/>
                  </a:moveTo>
                  <a:cubicBezTo>
                    <a:pt x="5094502" y="9565767"/>
                    <a:pt x="5095832" y="9589166"/>
                    <a:pt x="5100513" y="9875037"/>
                  </a:cubicBezTo>
                  <a:cubicBezTo>
                    <a:pt x="4775353" y="9875094"/>
                    <a:pt x="4734494" y="9874574"/>
                    <a:pt x="4641278" y="9876856"/>
                  </a:cubicBezTo>
                  <a:cubicBezTo>
                    <a:pt x="4640122" y="9814980"/>
                    <a:pt x="4634834" y="9354340"/>
                    <a:pt x="4634805" y="9352174"/>
                  </a:cubicBezTo>
                  <a:cubicBezTo>
                    <a:pt x="4835368" y="9348650"/>
                    <a:pt x="4966611" y="9352463"/>
                    <a:pt x="5091526" y="9352867"/>
                  </a:cubicBezTo>
                  <a:close/>
                  <a:moveTo>
                    <a:pt x="5091150" y="7698138"/>
                  </a:moveTo>
                  <a:cubicBezTo>
                    <a:pt x="5358346" y="7698167"/>
                    <a:pt x="5331994" y="7692332"/>
                    <a:pt x="5546600" y="7693718"/>
                  </a:cubicBezTo>
                  <a:cubicBezTo>
                    <a:pt x="5548102" y="7809182"/>
                    <a:pt x="5550067" y="7940128"/>
                    <a:pt x="5552957" y="8055505"/>
                  </a:cubicBezTo>
                  <a:cubicBezTo>
                    <a:pt x="5558187" y="8272362"/>
                    <a:pt x="5643891" y="8221608"/>
                    <a:pt x="5145676" y="8221608"/>
                  </a:cubicBezTo>
                  <a:cubicBezTo>
                    <a:pt x="5085747" y="8221636"/>
                    <a:pt x="5099501" y="8307345"/>
                    <a:pt x="5091150" y="7698138"/>
                  </a:cubicBezTo>
                  <a:close/>
                  <a:moveTo>
                    <a:pt x="5145676" y="8248414"/>
                  </a:moveTo>
                  <a:cubicBezTo>
                    <a:pt x="5148248" y="8248414"/>
                    <a:pt x="5556858" y="8248848"/>
                    <a:pt x="5556916" y="8252488"/>
                  </a:cubicBezTo>
                  <a:cubicBezTo>
                    <a:pt x="5566364" y="8854704"/>
                    <a:pt x="5590030" y="8772577"/>
                    <a:pt x="5492334" y="8772577"/>
                  </a:cubicBezTo>
                  <a:cubicBezTo>
                    <a:pt x="5327659" y="8772577"/>
                    <a:pt x="5316563" y="8770179"/>
                    <a:pt x="5145676" y="8770179"/>
                  </a:cubicBezTo>
                  <a:cubicBezTo>
                    <a:pt x="5099010" y="8770179"/>
                    <a:pt x="5109904" y="8795080"/>
                    <a:pt x="5107563" y="8646397"/>
                  </a:cubicBezTo>
                  <a:cubicBezTo>
                    <a:pt x="5100137" y="8171286"/>
                    <a:pt x="5083291" y="8248473"/>
                    <a:pt x="5145676" y="8248414"/>
                  </a:cubicBezTo>
                  <a:close/>
                  <a:moveTo>
                    <a:pt x="5145676" y="8797015"/>
                  </a:moveTo>
                  <a:cubicBezTo>
                    <a:pt x="5632073" y="8797015"/>
                    <a:pt x="5564602" y="8790574"/>
                    <a:pt x="5565035" y="8844073"/>
                  </a:cubicBezTo>
                  <a:cubicBezTo>
                    <a:pt x="5566104" y="8970918"/>
                    <a:pt x="5566595" y="8991197"/>
                    <a:pt x="5572028" y="9326695"/>
                  </a:cubicBezTo>
                  <a:cubicBezTo>
                    <a:pt x="5475402" y="9327880"/>
                    <a:pt x="5405533" y="9326580"/>
                    <a:pt x="5114844" y="9326118"/>
                  </a:cubicBezTo>
                  <a:cubicBezTo>
                    <a:pt x="5107101" y="8730401"/>
                    <a:pt x="5093809" y="8797015"/>
                    <a:pt x="5145676" y="8797015"/>
                  </a:cubicBezTo>
                  <a:close/>
                  <a:moveTo>
                    <a:pt x="5145676" y="9352954"/>
                  </a:moveTo>
                  <a:cubicBezTo>
                    <a:pt x="5283970" y="9352954"/>
                    <a:pt x="5465982" y="9354803"/>
                    <a:pt x="5572461" y="9353503"/>
                  </a:cubicBezTo>
                  <a:cubicBezTo>
                    <a:pt x="5582546" y="9974438"/>
                    <a:pt x="5605142" y="9877983"/>
                    <a:pt x="5492305" y="9877983"/>
                  </a:cubicBezTo>
                  <a:cubicBezTo>
                    <a:pt x="5061850" y="9877983"/>
                    <a:pt x="5124322" y="9886563"/>
                    <a:pt x="5123455" y="9829654"/>
                  </a:cubicBezTo>
                  <a:cubicBezTo>
                    <a:pt x="5114844" y="9279349"/>
                    <a:pt x="5101871" y="9352954"/>
                    <a:pt x="5145676" y="9352954"/>
                  </a:cubicBezTo>
                  <a:close/>
                  <a:moveTo>
                    <a:pt x="5580552" y="8252025"/>
                  </a:moveTo>
                  <a:cubicBezTo>
                    <a:pt x="5580465" y="8247260"/>
                    <a:pt x="5821280" y="8245295"/>
                    <a:pt x="6011845" y="8247375"/>
                  </a:cubicBezTo>
                  <a:cubicBezTo>
                    <a:pt x="6046866" y="8247751"/>
                    <a:pt x="6039209" y="8187664"/>
                    <a:pt x="6046404" y="8646946"/>
                  </a:cubicBezTo>
                  <a:cubicBezTo>
                    <a:pt x="6048947" y="8808571"/>
                    <a:pt x="6128582" y="8770381"/>
                    <a:pt x="5665447" y="8772230"/>
                  </a:cubicBezTo>
                  <a:cubicBezTo>
                    <a:pt x="5560181" y="8772634"/>
                    <a:pt x="5590059" y="8858690"/>
                    <a:pt x="5580552" y="8252025"/>
                  </a:cubicBezTo>
                  <a:close/>
                  <a:moveTo>
                    <a:pt x="5665562" y="8799096"/>
                  </a:moveTo>
                  <a:cubicBezTo>
                    <a:pt x="6108731" y="8797304"/>
                    <a:pt x="6048860" y="8787252"/>
                    <a:pt x="6050102" y="8844102"/>
                  </a:cubicBezTo>
                  <a:cubicBezTo>
                    <a:pt x="6062325" y="9402005"/>
                    <a:pt x="6065475" y="9325916"/>
                    <a:pt x="6012192" y="9324529"/>
                  </a:cubicBezTo>
                  <a:cubicBezTo>
                    <a:pt x="5898748" y="9321409"/>
                    <a:pt x="5783253" y="9321265"/>
                    <a:pt x="5665187" y="9324645"/>
                  </a:cubicBezTo>
                  <a:cubicBezTo>
                    <a:pt x="5572461" y="9327186"/>
                    <a:pt x="5596444" y="9374793"/>
                    <a:pt x="5591041" y="9040883"/>
                  </a:cubicBezTo>
                  <a:cubicBezTo>
                    <a:pt x="5586505" y="8750391"/>
                    <a:pt x="5570612" y="8799500"/>
                    <a:pt x="5665562" y="8799096"/>
                  </a:cubicBezTo>
                  <a:close/>
                  <a:moveTo>
                    <a:pt x="5665822" y="9351481"/>
                  </a:moveTo>
                  <a:cubicBezTo>
                    <a:pt x="5789899" y="9348072"/>
                    <a:pt x="5893807" y="9348274"/>
                    <a:pt x="6011643" y="9351365"/>
                  </a:cubicBezTo>
                  <a:cubicBezTo>
                    <a:pt x="6066746" y="9352867"/>
                    <a:pt x="6054610" y="9335650"/>
                    <a:pt x="6056170" y="9435659"/>
                  </a:cubicBezTo>
                  <a:cubicBezTo>
                    <a:pt x="6064203" y="9947948"/>
                    <a:pt x="6080269" y="9879283"/>
                    <a:pt x="6011989" y="9879023"/>
                  </a:cubicBezTo>
                  <a:cubicBezTo>
                    <a:pt x="5539578" y="9877117"/>
                    <a:pt x="5604853" y="9894305"/>
                    <a:pt x="5603842" y="9829625"/>
                  </a:cubicBezTo>
                  <a:cubicBezTo>
                    <a:pt x="5594942" y="9280331"/>
                    <a:pt x="5568300" y="9354283"/>
                    <a:pt x="5665822" y="9351481"/>
                  </a:cubicBezTo>
                  <a:close/>
                  <a:moveTo>
                    <a:pt x="6061632" y="8252025"/>
                  </a:moveTo>
                  <a:cubicBezTo>
                    <a:pt x="6061574" y="8247837"/>
                    <a:pt x="6520000" y="8244631"/>
                    <a:pt x="6522138" y="8244631"/>
                  </a:cubicBezTo>
                  <a:cubicBezTo>
                    <a:pt x="6526010" y="8481362"/>
                    <a:pt x="6519855" y="8474459"/>
                    <a:pt x="6526934" y="8771421"/>
                  </a:cubicBezTo>
                  <a:cubicBezTo>
                    <a:pt x="5980522" y="8771537"/>
                    <a:pt x="6072698" y="8815561"/>
                    <a:pt x="6070040" y="8646455"/>
                  </a:cubicBezTo>
                  <a:cubicBezTo>
                    <a:pt x="6066977" y="8449153"/>
                    <a:pt x="6064695" y="8448171"/>
                    <a:pt x="6061632" y="8252025"/>
                  </a:cubicBezTo>
                  <a:close/>
                  <a:moveTo>
                    <a:pt x="6185246" y="9353705"/>
                  </a:moveTo>
                  <a:cubicBezTo>
                    <a:pt x="6606195" y="9353705"/>
                    <a:pt x="6534649" y="9318867"/>
                    <a:pt x="6536470" y="9435746"/>
                  </a:cubicBezTo>
                  <a:cubicBezTo>
                    <a:pt x="6544127" y="9927699"/>
                    <a:pt x="6559297" y="9878040"/>
                    <a:pt x="6531933" y="9878040"/>
                  </a:cubicBezTo>
                  <a:cubicBezTo>
                    <a:pt x="6017451" y="9878040"/>
                    <a:pt x="6086742" y="9899793"/>
                    <a:pt x="6085615" y="9829654"/>
                  </a:cubicBezTo>
                  <a:cubicBezTo>
                    <a:pt x="6076773" y="9263172"/>
                    <a:pt x="6049524" y="9353705"/>
                    <a:pt x="6185246" y="9353705"/>
                  </a:cubicBezTo>
                  <a:close/>
                  <a:moveTo>
                    <a:pt x="6545803" y="8244631"/>
                  </a:moveTo>
                  <a:cubicBezTo>
                    <a:pt x="6547854" y="8244631"/>
                    <a:pt x="7003102" y="8246566"/>
                    <a:pt x="7003188" y="8252488"/>
                  </a:cubicBezTo>
                  <a:cubicBezTo>
                    <a:pt x="7007812" y="8560283"/>
                    <a:pt x="7009228" y="8660725"/>
                    <a:pt x="7011192" y="8775090"/>
                  </a:cubicBezTo>
                  <a:cubicBezTo>
                    <a:pt x="6683201" y="8777488"/>
                    <a:pt x="6760120" y="8771797"/>
                    <a:pt x="6550657" y="8771421"/>
                  </a:cubicBezTo>
                  <a:cubicBezTo>
                    <a:pt x="6543347" y="8469086"/>
                    <a:pt x="6549704" y="8487314"/>
                    <a:pt x="6545803" y="8244631"/>
                  </a:cubicBezTo>
                  <a:close/>
                  <a:moveTo>
                    <a:pt x="7011654" y="8801984"/>
                  </a:moveTo>
                  <a:cubicBezTo>
                    <a:pt x="7017896" y="9155768"/>
                    <a:pt x="7010065" y="8716622"/>
                    <a:pt x="7020612" y="9325309"/>
                  </a:cubicBezTo>
                  <a:cubicBezTo>
                    <a:pt x="6928089" y="9325656"/>
                    <a:pt x="6814299" y="9325684"/>
                    <a:pt x="6705363" y="9324962"/>
                  </a:cubicBezTo>
                  <a:cubicBezTo>
                    <a:pt x="6507199" y="9323662"/>
                    <a:pt x="6568862" y="9422544"/>
                    <a:pt x="6552593" y="8842715"/>
                  </a:cubicBezTo>
                  <a:cubicBezTo>
                    <a:pt x="6550542" y="8771537"/>
                    <a:pt x="6487290" y="8805537"/>
                    <a:pt x="7011654" y="8801984"/>
                  </a:cubicBezTo>
                  <a:close/>
                  <a:moveTo>
                    <a:pt x="7019138" y="7857712"/>
                  </a:moveTo>
                  <a:cubicBezTo>
                    <a:pt x="7016162" y="7667344"/>
                    <a:pt x="7005760" y="7696463"/>
                    <a:pt x="7052109" y="7695972"/>
                  </a:cubicBezTo>
                  <a:cubicBezTo>
                    <a:pt x="7154658" y="7694874"/>
                    <a:pt x="7162026" y="7695076"/>
                    <a:pt x="7475455" y="7694903"/>
                  </a:cubicBezTo>
                  <a:cubicBezTo>
                    <a:pt x="7481552" y="8309569"/>
                    <a:pt x="7517324" y="8221954"/>
                    <a:pt x="7398911" y="8220365"/>
                  </a:cubicBezTo>
                  <a:cubicBezTo>
                    <a:pt x="7306186" y="8219122"/>
                    <a:pt x="7199302" y="8218631"/>
                    <a:pt x="7051906" y="8220018"/>
                  </a:cubicBezTo>
                  <a:cubicBezTo>
                    <a:pt x="7017665" y="8220365"/>
                    <a:pt x="7025583" y="8269618"/>
                    <a:pt x="7019138" y="7857712"/>
                  </a:cubicBezTo>
                  <a:close/>
                  <a:moveTo>
                    <a:pt x="7052080" y="8246912"/>
                  </a:moveTo>
                  <a:cubicBezTo>
                    <a:pt x="7522323" y="8242464"/>
                    <a:pt x="7484672" y="8250090"/>
                    <a:pt x="7484701" y="8252516"/>
                  </a:cubicBezTo>
                  <a:cubicBezTo>
                    <a:pt x="7494237" y="8862127"/>
                    <a:pt x="7526917" y="8775205"/>
                    <a:pt x="7398766" y="8774512"/>
                  </a:cubicBezTo>
                  <a:cubicBezTo>
                    <a:pt x="7301794" y="8773992"/>
                    <a:pt x="7171620" y="8773848"/>
                    <a:pt x="7051877" y="8774801"/>
                  </a:cubicBezTo>
                  <a:cubicBezTo>
                    <a:pt x="7029252" y="8774974"/>
                    <a:pt x="7035060" y="8794445"/>
                    <a:pt x="7032748" y="8646483"/>
                  </a:cubicBezTo>
                  <a:cubicBezTo>
                    <a:pt x="7025958" y="8192836"/>
                    <a:pt x="7016856" y="8247231"/>
                    <a:pt x="7052080" y="8246912"/>
                  </a:cubicBezTo>
                  <a:close/>
                  <a:moveTo>
                    <a:pt x="7918739" y="7114035"/>
                  </a:moveTo>
                  <a:cubicBezTo>
                    <a:pt x="7425408" y="7114035"/>
                    <a:pt x="7489469" y="7142807"/>
                    <a:pt x="7488313" y="7069086"/>
                  </a:cubicBezTo>
                  <a:cubicBezTo>
                    <a:pt x="7479414" y="6500899"/>
                    <a:pt x="7457944" y="6592790"/>
                    <a:pt x="7572081" y="6592790"/>
                  </a:cubicBezTo>
                  <a:cubicBezTo>
                    <a:pt x="8001380" y="6592790"/>
                    <a:pt x="7940613" y="6561967"/>
                    <a:pt x="7942376" y="6675292"/>
                  </a:cubicBezTo>
                  <a:cubicBezTo>
                    <a:pt x="7950293" y="7182036"/>
                    <a:pt x="7951767" y="7114035"/>
                    <a:pt x="7918739" y="7114035"/>
                  </a:cubicBezTo>
                  <a:close/>
                  <a:moveTo>
                    <a:pt x="7918739" y="6564913"/>
                  </a:moveTo>
                  <a:cubicBezTo>
                    <a:pt x="7403736" y="6564913"/>
                    <a:pt x="7481870" y="6594003"/>
                    <a:pt x="7479587" y="6477702"/>
                  </a:cubicBezTo>
                  <a:cubicBezTo>
                    <a:pt x="7469185" y="5954147"/>
                    <a:pt x="7449564" y="6037487"/>
                    <a:pt x="7572081" y="6037487"/>
                  </a:cubicBezTo>
                  <a:cubicBezTo>
                    <a:pt x="7986673" y="6037487"/>
                    <a:pt x="7932060" y="6016688"/>
                    <a:pt x="7932349" y="6083793"/>
                  </a:cubicBezTo>
                  <a:cubicBezTo>
                    <a:pt x="7934632" y="6622313"/>
                    <a:pt x="7955321" y="6564913"/>
                    <a:pt x="7918739" y="6564913"/>
                  </a:cubicBezTo>
                  <a:close/>
                  <a:moveTo>
                    <a:pt x="7918739" y="6010073"/>
                  </a:moveTo>
                  <a:cubicBezTo>
                    <a:pt x="7380418" y="6010073"/>
                    <a:pt x="7473114" y="6048637"/>
                    <a:pt x="7470572" y="5886405"/>
                  </a:cubicBezTo>
                  <a:cubicBezTo>
                    <a:pt x="7461787" y="5338180"/>
                    <a:pt x="7464763" y="5526959"/>
                    <a:pt x="7464157" y="5486199"/>
                  </a:cubicBezTo>
                  <a:cubicBezTo>
                    <a:pt x="7534286" y="5485939"/>
                    <a:pt x="7588956" y="5486026"/>
                    <a:pt x="7918739" y="5486083"/>
                  </a:cubicBezTo>
                  <a:cubicBezTo>
                    <a:pt x="7920762" y="5486083"/>
                    <a:pt x="7942867" y="6010073"/>
                    <a:pt x="7918739" y="6010073"/>
                  </a:cubicBezTo>
                  <a:close/>
                  <a:moveTo>
                    <a:pt x="7918739" y="5459276"/>
                  </a:moveTo>
                  <a:cubicBezTo>
                    <a:pt x="7597480" y="5459218"/>
                    <a:pt x="7534720" y="5459132"/>
                    <a:pt x="7463724" y="5459392"/>
                  </a:cubicBezTo>
                  <a:cubicBezTo>
                    <a:pt x="7460748" y="5286298"/>
                    <a:pt x="7454997" y="5181494"/>
                    <a:pt x="7453667" y="4936211"/>
                  </a:cubicBezTo>
                  <a:cubicBezTo>
                    <a:pt x="7456702" y="4936211"/>
                    <a:pt x="7909059" y="4935460"/>
                    <a:pt x="7912642" y="4935460"/>
                  </a:cubicBezTo>
                  <a:cubicBezTo>
                    <a:pt x="7915359" y="5065193"/>
                    <a:pt x="7921196" y="5459276"/>
                    <a:pt x="7918739" y="5459276"/>
                  </a:cubicBezTo>
                  <a:close/>
                  <a:moveTo>
                    <a:pt x="7453524" y="4909346"/>
                  </a:moveTo>
                  <a:cubicBezTo>
                    <a:pt x="7453524" y="4906746"/>
                    <a:pt x="7448785" y="4387090"/>
                    <a:pt x="7448756" y="4384895"/>
                  </a:cubicBezTo>
                  <a:cubicBezTo>
                    <a:pt x="7733867" y="4387061"/>
                    <a:pt x="7715171" y="4381573"/>
                    <a:pt x="7902125" y="4381226"/>
                  </a:cubicBezTo>
                  <a:cubicBezTo>
                    <a:pt x="7902154" y="4383277"/>
                    <a:pt x="7911891" y="4898426"/>
                    <a:pt x="7911949" y="4901460"/>
                  </a:cubicBezTo>
                  <a:cubicBezTo>
                    <a:pt x="7912151" y="4912264"/>
                    <a:pt x="7960147" y="4908711"/>
                    <a:pt x="7453524" y="4909346"/>
                  </a:cubicBezTo>
                  <a:close/>
                  <a:moveTo>
                    <a:pt x="7448409" y="4358058"/>
                  </a:moveTo>
                  <a:cubicBezTo>
                    <a:pt x="7445230" y="4130425"/>
                    <a:pt x="7441561" y="4131928"/>
                    <a:pt x="7436938" y="3831036"/>
                  </a:cubicBezTo>
                  <a:cubicBezTo>
                    <a:pt x="7515446" y="3829563"/>
                    <a:pt x="7621001" y="3829303"/>
                    <a:pt x="7745194" y="3831469"/>
                  </a:cubicBezTo>
                  <a:cubicBezTo>
                    <a:pt x="7940786" y="3834878"/>
                    <a:pt x="7891665" y="3733252"/>
                    <a:pt x="7900969" y="4310163"/>
                  </a:cubicBezTo>
                  <a:cubicBezTo>
                    <a:pt x="7901691" y="4358578"/>
                    <a:pt x="7977975" y="4362189"/>
                    <a:pt x="7448409" y="4358058"/>
                  </a:cubicBezTo>
                  <a:close/>
                  <a:moveTo>
                    <a:pt x="7436504" y="3804171"/>
                  </a:moveTo>
                  <a:cubicBezTo>
                    <a:pt x="7431187" y="3458995"/>
                    <a:pt x="7430551" y="3444320"/>
                    <a:pt x="7430812" y="3324553"/>
                  </a:cubicBezTo>
                  <a:cubicBezTo>
                    <a:pt x="7430927" y="3267240"/>
                    <a:pt x="7354932" y="3279315"/>
                    <a:pt x="7886839" y="3278506"/>
                  </a:cubicBezTo>
                  <a:cubicBezTo>
                    <a:pt x="7889555" y="3595228"/>
                    <a:pt x="7892300" y="3662305"/>
                    <a:pt x="7895103" y="3806106"/>
                  </a:cubicBezTo>
                  <a:cubicBezTo>
                    <a:pt x="7740772" y="3805846"/>
                    <a:pt x="7627445" y="3800560"/>
                    <a:pt x="7436504" y="3804171"/>
                  </a:cubicBezTo>
                  <a:close/>
                  <a:moveTo>
                    <a:pt x="7430812" y="3252739"/>
                  </a:moveTo>
                  <a:cubicBezTo>
                    <a:pt x="7429800" y="2991827"/>
                    <a:pt x="7422287" y="2945405"/>
                    <a:pt x="7418907" y="2727623"/>
                  </a:cubicBezTo>
                  <a:cubicBezTo>
                    <a:pt x="7932292" y="2727334"/>
                    <a:pt x="7880973" y="2724648"/>
                    <a:pt x="7881146" y="2733689"/>
                  </a:cubicBezTo>
                  <a:cubicBezTo>
                    <a:pt x="7881609" y="2764686"/>
                    <a:pt x="7880250" y="2626344"/>
                    <a:pt x="7886607" y="3251699"/>
                  </a:cubicBezTo>
                  <a:cubicBezTo>
                    <a:pt x="7737883" y="3251901"/>
                    <a:pt x="7619412" y="3254790"/>
                    <a:pt x="7430812" y="3252739"/>
                  </a:cubicBezTo>
                  <a:close/>
                  <a:moveTo>
                    <a:pt x="7418531" y="2700671"/>
                  </a:moveTo>
                  <a:cubicBezTo>
                    <a:pt x="7416681" y="2558834"/>
                    <a:pt x="7420843" y="2389034"/>
                    <a:pt x="7412781" y="2175469"/>
                  </a:cubicBezTo>
                  <a:cubicBezTo>
                    <a:pt x="7627127" y="2181506"/>
                    <a:pt x="7749614" y="2173678"/>
                    <a:pt x="7869819" y="2172898"/>
                  </a:cubicBezTo>
                  <a:cubicBezTo>
                    <a:pt x="7875339" y="2519316"/>
                    <a:pt x="7878661" y="2587808"/>
                    <a:pt x="7880626" y="2700527"/>
                  </a:cubicBezTo>
                  <a:lnTo>
                    <a:pt x="7418531" y="2700671"/>
                  </a:lnTo>
                  <a:close/>
                  <a:moveTo>
                    <a:pt x="7398825" y="3252363"/>
                  </a:moveTo>
                  <a:cubicBezTo>
                    <a:pt x="6857180" y="3245806"/>
                    <a:pt x="6946553" y="3301472"/>
                    <a:pt x="6943837" y="3127252"/>
                  </a:cubicBezTo>
                  <a:cubicBezTo>
                    <a:pt x="6940803" y="2934688"/>
                    <a:pt x="6942681" y="2928853"/>
                    <a:pt x="6939618" y="2733285"/>
                  </a:cubicBezTo>
                  <a:cubicBezTo>
                    <a:pt x="6939416" y="2719795"/>
                    <a:pt x="6894281" y="2727450"/>
                    <a:pt x="7395242" y="2727623"/>
                  </a:cubicBezTo>
                  <a:cubicBezTo>
                    <a:pt x="7398102" y="2926860"/>
                    <a:pt x="7416219" y="3252594"/>
                    <a:pt x="7398825" y="3252363"/>
                  </a:cubicBezTo>
                  <a:close/>
                  <a:moveTo>
                    <a:pt x="6932048" y="3830083"/>
                  </a:moveTo>
                  <a:cubicBezTo>
                    <a:pt x="6933464" y="3950023"/>
                    <a:pt x="6935371" y="4036830"/>
                    <a:pt x="6940630" y="4353841"/>
                  </a:cubicBezTo>
                  <a:cubicBezTo>
                    <a:pt x="6874228" y="4353465"/>
                    <a:pt x="6485498" y="4354448"/>
                    <a:pt x="6483360" y="4354448"/>
                  </a:cubicBezTo>
                  <a:cubicBezTo>
                    <a:pt x="6479026" y="4064216"/>
                    <a:pt x="6481915" y="4109482"/>
                    <a:pt x="6477032" y="3832856"/>
                  </a:cubicBezTo>
                  <a:cubicBezTo>
                    <a:pt x="6723336" y="3833174"/>
                    <a:pt x="6736802" y="3829014"/>
                    <a:pt x="6932048" y="3830083"/>
                  </a:cubicBezTo>
                  <a:close/>
                  <a:moveTo>
                    <a:pt x="6878649" y="3803131"/>
                  </a:moveTo>
                  <a:cubicBezTo>
                    <a:pt x="6404649" y="3803131"/>
                    <a:pt x="6477263" y="3835398"/>
                    <a:pt x="6474807" y="3718346"/>
                  </a:cubicBezTo>
                  <a:cubicBezTo>
                    <a:pt x="6464145" y="3207559"/>
                    <a:pt x="6448570" y="3281279"/>
                    <a:pt x="6531933" y="3281279"/>
                  </a:cubicBezTo>
                  <a:cubicBezTo>
                    <a:pt x="6984204" y="3281279"/>
                    <a:pt x="6922859" y="3265074"/>
                    <a:pt x="6924593" y="3324957"/>
                  </a:cubicBezTo>
                  <a:cubicBezTo>
                    <a:pt x="6940890" y="3880578"/>
                    <a:pt x="6938289" y="3803131"/>
                    <a:pt x="6878649" y="3803131"/>
                  </a:cubicBezTo>
                  <a:close/>
                  <a:moveTo>
                    <a:pt x="6878649" y="3254125"/>
                  </a:moveTo>
                  <a:cubicBezTo>
                    <a:pt x="6383411" y="3254125"/>
                    <a:pt x="6468537" y="3290552"/>
                    <a:pt x="6465965" y="3127194"/>
                  </a:cubicBezTo>
                  <a:cubicBezTo>
                    <a:pt x="6458481" y="2648703"/>
                    <a:pt x="6425280" y="2728750"/>
                    <a:pt x="6531933" y="2728750"/>
                  </a:cubicBezTo>
                  <a:cubicBezTo>
                    <a:pt x="6948778" y="2728750"/>
                    <a:pt x="6915693" y="2717079"/>
                    <a:pt x="6915953" y="2733776"/>
                  </a:cubicBezTo>
                  <a:cubicBezTo>
                    <a:pt x="6925431" y="3337235"/>
                    <a:pt x="6936642" y="3254125"/>
                    <a:pt x="6878649" y="3254125"/>
                  </a:cubicBezTo>
                  <a:close/>
                  <a:moveTo>
                    <a:pt x="6878649" y="2698533"/>
                  </a:moveTo>
                  <a:cubicBezTo>
                    <a:pt x="6704208" y="2698533"/>
                    <a:pt x="6704092" y="2701913"/>
                    <a:pt x="6531962" y="2701913"/>
                  </a:cubicBezTo>
                  <a:cubicBezTo>
                    <a:pt x="6426638" y="2701913"/>
                    <a:pt x="6457990" y="2782249"/>
                    <a:pt x="6448165" y="2173158"/>
                  </a:cubicBezTo>
                  <a:cubicBezTo>
                    <a:pt x="6616423" y="2170731"/>
                    <a:pt x="6726602" y="2176538"/>
                    <a:pt x="6908296" y="2176018"/>
                  </a:cubicBezTo>
                  <a:cubicBezTo>
                    <a:pt x="6921703" y="2783607"/>
                    <a:pt x="6924882" y="2698533"/>
                    <a:pt x="6878649" y="2698533"/>
                  </a:cubicBezTo>
                  <a:close/>
                  <a:moveTo>
                    <a:pt x="6451113" y="3718982"/>
                  </a:moveTo>
                  <a:cubicBezTo>
                    <a:pt x="6453395" y="3828898"/>
                    <a:pt x="6537221" y="3808042"/>
                    <a:pt x="6012018" y="3804517"/>
                  </a:cubicBezTo>
                  <a:cubicBezTo>
                    <a:pt x="5986417" y="3804344"/>
                    <a:pt x="5995952" y="3863737"/>
                    <a:pt x="5985290" y="3324206"/>
                  </a:cubicBezTo>
                  <a:cubicBezTo>
                    <a:pt x="5984105" y="3265132"/>
                    <a:pt x="5919177" y="3279951"/>
                    <a:pt x="6358619" y="3281106"/>
                  </a:cubicBezTo>
                  <a:cubicBezTo>
                    <a:pt x="6470155" y="3281424"/>
                    <a:pt x="6440306" y="3201666"/>
                    <a:pt x="6451113" y="3718982"/>
                  </a:cubicBezTo>
                  <a:close/>
                  <a:moveTo>
                    <a:pt x="6358590" y="3254241"/>
                  </a:moveTo>
                  <a:cubicBezTo>
                    <a:pt x="5906116" y="3253027"/>
                    <a:pt x="5984250" y="3287317"/>
                    <a:pt x="5981765" y="3127252"/>
                  </a:cubicBezTo>
                  <a:cubicBezTo>
                    <a:pt x="5974570" y="2668924"/>
                    <a:pt x="5957406" y="2729905"/>
                    <a:pt x="6012047" y="2729327"/>
                  </a:cubicBezTo>
                  <a:cubicBezTo>
                    <a:pt x="6471831" y="2724359"/>
                    <a:pt x="6433458" y="2729645"/>
                    <a:pt x="6433515" y="2733747"/>
                  </a:cubicBezTo>
                  <a:cubicBezTo>
                    <a:pt x="6442964" y="3339603"/>
                    <a:pt x="6477870" y="3254559"/>
                    <a:pt x="6358590" y="3254241"/>
                  </a:cubicBezTo>
                  <a:close/>
                  <a:moveTo>
                    <a:pt x="6358590" y="2701740"/>
                  </a:moveTo>
                  <a:cubicBezTo>
                    <a:pt x="6249134" y="2701451"/>
                    <a:pt x="6121272" y="2701307"/>
                    <a:pt x="6011845" y="2702491"/>
                  </a:cubicBezTo>
                  <a:cubicBezTo>
                    <a:pt x="5960295" y="2703040"/>
                    <a:pt x="5972894" y="2784762"/>
                    <a:pt x="5965641" y="2176422"/>
                  </a:cubicBezTo>
                  <a:cubicBezTo>
                    <a:pt x="6337410" y="2179918"/>
                    <a:pt x="6276787" y="2176509"/>
                    <a:pt x="6424471" y="2173562"/>
                  </a:cubicBezTo>
                  <a:cubicBezTo>
                    <a:pt x="6434296" y="2781816"/>
                    <a:pt x="6462758" y="2701856"/>
                    <a:pt x="6358590" y="2701740"/>
                  </a:cubicBezTo>
                  <a:close/>
                  <a:moveTo>
                    <a:pt x="5968791" y="3718982"/>
                  </a:moveTo>
                  <a:cubicBezTo>
                    <a:pt x="5971247" y="3831412"/>
                    <a:pt x="6053223" y="3804171"/>
                    <a:pt x="5512474" y="3804344"/>
                  </a:cubicBezTo>
                  <a:cubicBezTo>
                    <a:pt x="5506984" y="3450473"/>
                    <a:pt x="5507244" y="3441431"/>
                    <a:pt x="5503083" y="3323975"/>
                  </a:cubicBezTo>
                  <a:cubicBezTo>
                    <a:pt x="5500801" y="3259701"/>
                    <a:pt x="5450320" y="3278188"/>
                    <a:pt x="5838675" y="3278449"/>
                  </a:cubicBezTo>
                  <a:cubicBezTo>
                    <a:pt x="5994450" y="3278449"/>
                    <a:pt x="5957204" y="3190140"/>
                    <a:pt x="5968791" y="3718982"/>
                  </a:cubicBezTo>
                  <a:close/>
                  <a:moveTo>
                    <a:pt x="5500714" y="3251381"/>
                  </a:moveTo>
                  <a:cubicBezTo>
                    <a:pt x="5493288" y="2992867"/>
                    <a:pt x="5500020" y="2946705"/>
                    <a:pt x="5496669" y="2733227"/>
                  </a:cubicBezTo>
                  <a:cubicBezTo>
                    <a:pt x="5496553" y="2724879"/>
                    <a:pt x="5495137" y="2733227"/>
                    <a:pt x="5950847" y="2729905"/>
                  </a:cubicBezTo>
                  <a:cubicBezTo>
                    <a:pt x="5950904" y="2732823"/>
                    <a:pt x="5950962" y="2751975"/>
                    <a:pt x="5960209" y="3252190"/>
                  </a:cubicBezTo>
                  <a:cubicBezTo>
                    <a:pt x="5894009" y="3251468"/>
                    <a:pt x="5867194" y="3251641"/>
                    <a:pt x="5500714" y="3251381"/>
                  </a:cubicBezTo>
                  <a:close/>
                  <a:moveTo>
                    <a:pt x="5492305" y="4910848"/>
                  </a:moveTo>
                  <a:cubicBezTo>
                    <a:pt x="4994322" y="4910848"/>
                    <a:pt x="5046969" y="4913015"/>
                    <a:pt x="5047085" y="4901229"/>
                  </a:cubicBezTo>
                  <a:cubicBezTo>
                    <a:pt x="5048125" y="4779526"/>
                    <a:pt x="5047172" y="4758554"/>
                    <a:pt x="5041306" y="4385675"/>
                  </a:cubicBezTo>
                  <a:cubicBezTo>
                    <a:pt x="5313876" y="4385732"/>
                    <a:pt x="5352567" y="4384577"/>
                    <a:pt x="5496235" y="4384577"/>
                  </a:cubicBezTo>
                  <a:cubicBezTo>
                    <a:pt x="5506667" y="4973996"/>
                    <a:pt x="5513948" y="4910848"/>
                    <a:pt x="5492305" y="4910848"/>
                  </a:cubicBezTo>
                  <a:close/>
                  <a:moveTo>
                    <a:pt x="5492305" y="4357769"/>
                  </a:moveTo>
                  <a:cubicBezTo>
                    <a:pt x="4962161" y="4357769"/>
                    <a:pt x="5041190" y="4379695"/>
                    <a:pt x="5040092" y="4309556"/>
                  </a:cubicBezTo>
                  <a:cubicBezTo>
                    <a:pt x="5031193" y="3741774"/>
                    <a:pt x="4995449" y="3830574"/>
                    <a:pt x="5145676" y="3830574"/>
                  </a:cubicBezTo>
                  <a:cubicBezTo>
                    <a:pt x="5307982" y="3830574"/>
                    <a:pt x="5323094" y="3831152"/>
                    <a:pt x="5489242" y="3831152"/>
                  </a:cubicBezTo>
                  <a:cubicBezTo>
                    <a:pt x="5498113" y="4401938"/>
                    <a:pt x="5495831" y="4357769"/>
                    <a:pt x="5492305" y="4357769"/>
                  </a:cubicBezTo>
                  <a:close/>
                  <a:moveTo>
                    <a:pt x="5030470" y="3803333"/>
                  </a:moveTo>
                  <a:cubicBezTo>
                    <a:pt x="5025529" y="3479534"/>
                    <a:pt x="5025384" y="3445736"/>
                    <a:pt x="5021686" y="3324091"/>
                  </a:cubicBezTo>
                  <a:cubicBezTo>
                    <a:pt x="5019692" y="3257910"/>
                    <a:pt x="4948898" y="3278044"/>
                    <a:pt x="5477829" y="3278218"/>
                  </a:cubicBezTo>
                  <a:cubicBezTo>
                    <a:pt x="5484041" y="3474450"/>
                    <a:pt x="5481730" y="3346161"/>
                    <a:pt x="5488838" y="3804373"/>
                  </a:cubicBezTo>
                  <a:cubicBezTo>
                    <a:pt x="5452950" y="3804344"/>
                    <a:pt x="5067225" y="3803651"/>
                    <a:pt x="5030470" y="3803333"/>
                  </a:cubicBezTo>
                  <a:close/>
                  <a:moveTo>
                    <a:pt x="5014578" y="2700324"/>
                  </a:moveTo>
                  <a:cubicBezTo>
                    <a:pt x="5008596" y="2321610"/>
                    <a:pt x="5007989" y="2271115"/>
                    <a:pt x="5005736" y="2175411"/>
                  </a:cubicBezTo>
                  <a:cubicBezTo>
                    <a:pt x="5180004" y="2178617"/>
                    <a:pt x="5329798" y="2174429"/>
                    <a:pt x="5462976" y="2174169"/>
                  </a:cubicBezTo>
                  <a:cubicBezTo>
                    <a:pt x="5465057" y="2262131"/>
                    <a:pt x="5472483" y="2700440"/>
                    <a:pt x="5472541" y="2703069"/>
                  </a:cubicBezTo>
                  <a:cubicBezTo>
                    <a:pt x="5280704" y="2702751"/>
                    <a:pt x="5278971" y="2697985"/>
                    <a:pt x="5014578" y="2700324"/>
                  </a:cubicBezTo>
                  <a:close/>
                  <a:moveTo>
                    <a:pt x="5006805" y="3803102"/>
                  </a:moveTo>
                  <a:cubicBezTo>
                    <a:pt x="4717475" y="3800011"/>
                    <a:pt x="4671416" y="3802669"/>
                    <a:pt x="4546732" y="3803478"/>
                  </a:cubicBezTo>
                  <a:cubicBezTo>
                    <a:pt x="4537283" y="3184420"/>
                    <a:pt x="4518126" y="3279315"/>
                    <a:pt x="4625848" y="3278015"/>
                  </a:cubicBezTo>
                  <a:cubicBezTo>
                    <a:pt x="5056043" y="3272844"/>
                    <a:pt x="4996200" y="3265276"/>
                    <a:pt x="4997992" y="3324957"/>
                  </a:cubicBezTo>
                  <a:cubicBezTo>
                    <a:pt x="5002037" y="3459110"/>
                    <a:pt x="5002095" y="3494671"/>
                    <a:pt x="5006805" y="3803102"/>
                  </a:cubicBezTo>
                  <a:close/>
                  <a:moveTo>
                    <a:pt x="4972217" y="2700758"/>
                  </a:moveTo>
                  <a:cubicBezTo>
                    <a:pt x="4849151" y="2702087"/>
                    <a:pt x="4752352" y="2702115"/>
                    <a:pt x="4625819" y="2700758"/>
                  </a:cubicBezTo>
                  <a:cubicBezTo>
                    <a:pt x="4501655" y="2699256"/>
                    <a:pt x="4527517" y="2799119"/>
                    <a:pt x="4520351" y="2173649"/>
                  </a:cubicBezTo>
                  <a:cubicBezTo>
                    <a:pt x="4751947" y="2173331"/>
                    <a:pt x="4821238" y="2171569"/>
                    <a:pt x="4982012" y="2174949"/>
                  </a:cubicBezTo>
                  <a:cubicBezTo>
                    <a:pt x="4995738" y="2758908"/>
                    <a:pt x="4996056" y="2700498"/>
                    <a:pt x="4972217" y="2700758"/>
                  </a:cubicBezTo>
                  <a:close/>
                  <a:moveTo>
                    <a:pt x="4523067" y="3803622"/>
                  </a:moveTo>
                  <a:cubicBezTo>
                    <a:pt x="3984254" y="3806106"/>
                    <a:pt x="4065855" y="3827367"/>
                    <a:pt x="4064497" y="3718519"/>
                  </a:cubicBezTo>
                  <a:cubicBezTo>
                    <a:pt x="4058082" y="3204670"/>
                    <a:pt x="4036641" y="3276455"/>
                    <a:pt x="4105673" y="3276455"/>
                  </a:cubicBezTo>
                  <a:cubicBezTo>
                    <a:pt x="4582447" y="3276455"/>
                    <a:pt x="4517114" y="3269349"/>
                    <a:pt x="4517114" y="3323917"/>
                  </a:cubicBezTo>
                  <a:cubicBezTo>
                    <a:pt x="4517230" y="3444898"/>
                    <a:pt x="4517432" y="3435423"/>
                    <a:pt x="4523067" y="3803622"/>
                  </a:cubicBezTo>
                  <a:close/>
                  <a:moveTo>
                    <a:pt x="4452360" y="3252190"/>
                  </a:moveTo>
                  <a:cubicBezTo>
                    <a:pt x="4279247" y="3252190"/>
                    <a:pt x="4279161" y="3249619"/>
                    <a:pt x="4105673" y="3249619"/>
                  </a:cubicBezTo>
                  <a:cubicBezTo>
                    <a:pt x="4043201" y="3249619"/>
                    <a:pt x="4055683" y="3274548"/>
                    <a:pt x="4053372" y="3127309"/>
                  </a:cubicBezTo>
                  <a:cubicBezTo>
                    <a:pt x="4045830" y="2646507"/>
                    <a:pt x="4029244" y="2724763"/>
                    <a:pt x="4105673" y="2724763"/>
                  </a:cubicBezTo>
                  <a:cubicBezTo>
                    <a:pt x="4552453" y="2724763"/>
                    <a:pt x="4505758" y="2724994"/>
                    <a:pt x="4505903" y="2733805"/>
                  </a:cubicBezTo>
                  <a:cubicBezTo>
                    <a:pt x="4515236" y="3329926"/>
                    <a:pt x="4547021" y="3252190"/>
                    <a:pt x="4452360" y="3252190"/>
                  </a:cubicBezTo>
                  <a:close/>
                  <a:moveTo>
                    <a:pt x="4105673" y="2697956"/>
                  </a:moveTo>
                  <a:cubicBezTo>
                    <a:pt x="4022367" y="2697956"/>
                    <a:pt x="4054903" y="2778725"/>
                    <a:pt x="4039849" y="2173880"/>
                  </a:cubicBezTo>
                  <a:cubicBezTo>
                    <a:pt x="4086602" y="2173678"/>
                    <a:pt x="4115930" y="2173735"/>
                    <a:pt x="4452389" y="2173678"/>
                  </a:cubicBezTo>
                  <a:cubicBezTo>
                    <a:pt x="4511364" y="2173678"/>
                    <a:pt x="4495529" y="2090193"/>
                    <a:pt x="4505383" y="2699833"/>
                  </a:cubicBezTo>
                  <a:cubicBezTo>
                    <a:pt x="4217498" y="2698996"/>
                    <a:pt x="4253357" y="2697956"/>
                    <a:pt x="4105673" y="2697956"/>
                  </a:cubicBezTo>
                  <a:close/>
                  <a:moveTo>
                    <a:pt x="4040831" y="3718866"/>
                  </a:moveTo>
                  <a:cubicBezTo>
                    <a:pt x="4042161" y="3825663"/>
                    <a:pt x="4129540" y="3807262"/>
                    <a:pt x="3585844" y="3804344"/>
                  </a:cubicBezTo>
                  <a:cubicBezTo>
                    <a:pt x="3581914" y="3804315"/>
                    <a:pt x="3585844" y="3625762"/>
                    <a:pt x="3576742" y="3323397"/>
                  </a:cubicBezTo>
                  <a:cubicBezTo>
                    <a:pt x="3574633" y="3252045"/>
                    <a:pt x="3520829" y="3290784"/>
                    <a:pt x="3932704" y="3278968"/>
                  </a:cubicBezTo>
                  <a:cubicBezTo>
                    <a:pt x="4055568" y="3275416"/>
                    <a:pt x="4034243" y="3192826"/>
                    <a:pt x="4040831" y="3718866"/>
                  </a:cubicBezTo>
                  <a:close/>
                  <a:moveTo>
                    <a:pt x="3932069" y="3252074"/>
                  </a:moveTo>
                  <a:cubicBezTo>
                    <a:pt x="3844255" y="3254616"/>
                    <a:pt x="3745838" y="3255916"/>
                    <a:pt x="3585989" y="3252883"/>
                  </a:cubicBezTo>
                  <a:cubicBezTo>
                    <a:pt x="3571454" y="3252623"/>
                    <a:pt x="3574575" y="3270129"/>
                    <a:pt x="3572263" y="3127281"/>
                  </a:cubicBezTo>
                  <a:cubicBezTo>
                    <a:pt x="3565039" y="2666613"/>
                    <a:pt x="3560590" y="2728605"/>
                    <a:pt x="3586046" y="2727999"/>
                  </a:cubicBezTo>
                  <a:cubicBezTo>
                    <a:pt x="4079147" y="2716675"/>
                    <a:pt x="4026470" y="2728490"/>
                    <a:pt x="4026528" y="2733718"/>
                  </a:cubicBezTo>
                  <a:cubicBezTo>
                    <a:pt x="4029591" y="2928391"/>
                    <a:pt x="4026644" y="2930875"/>
                    <a:pt x="4029707" y="3127743"/>
                  </a:cubicBezTo>
                  <a:cubicBezTo>
                    <a:pt x="4032047" y="3275704"/>
                    <a:pt x="4057504" y="3248492"/>
                    <a:pt x="3932069" y="3252074"/>
                  </a:cubicBezTo>
                  <a:close/>
                  <a:moveTo>
                    <a:pt x="3932271" y="2698591"/>
                  </a:moveTo>
                  <a:cubicBezTo>
                    <a:pt x="3726507" y="2699978"/>
                    <a:pt x="3715555" y="2698187"/>
                    <a:pt x="3585526" y="2701162"/>
                  </a:cubicBezTo>
                  <a:cubicBezTo>
                    <a:pt x="3560878" y="2701740"/>
                    <a:pt x="3565444" y="2765899"/>
                    <a:pt x="3560445" y="2177058"/>
                  </a:cubicBezTo>
                  <a:cubicBezTo>
                    <a:pt x="3704142" y="2175786"/>
                    <a:pt x="3451885" y="2177664"/>
                    <a:pt x="4016154" y="2173996"/>
                  </a:cubicBezTo>
                  <a:cubicBezTo>
                    <a:pt x="4031469" y="2796519"/>
                    <a:pt x="4051927" y="2697638"/>
                    <a:pt x="3932271" y="2698591"/>
                  </a:cubicBezTo>
                  <a:close/>
                  <a:moveTo>
                    <a:pt x="3560849" y="3804200"/>
                  </a:moveTo>
                  <a:cubicBezTo>
                    <a:pt x="3029087" y="3801080"/>
                    <a:pt x="3104938" y="3843400"/>
                    <a:pt x="3102337" y="3718404"/>
                  </a:cubicBezTo>
                  <a:cubicBezTo>
                    <a:pt x="3098870" y="3552532"/>
                    <a:pt x="3097252" y="3429790"/>
                    <a:pt x="3096356" y="3324379"/>
                  </a:cubicBezTo>
                  <a:cubicBezTo>
                    <a:pt x="3095922" y="3272122"/>
                    <a:pt x="3022933" y="3270100"/>
                    <a:pt x="3551719" y="3279171"/>
                  </a:cubicBezTo>
                  <a:cubicBezTo>
                    <a:pt x="3559781" y="3568247"/>
                    <a:pt x="3558538" y="3612445"/>
                    <a:pt x="3560849" y="3804200"/>
                  </a:cubicBezTo>
                  <a:close/>
                  <a:moveTo>
                    <a:pt x="3095720" y="3253576"/>
                  </a:moveTo>
                  <a:cubicBezTo>
                    <a:pt x="3092831" y="2986945"/>
                    <a:pt x="3089363" y="2950287"/>
                    <a:pt x="3085838" y="2727248"/>
                  </a:cubicBezTo>
                  <a:cubicBezTo>
                    <a:pt x="3088467" y="2727248"/>
                    <a:pt x="3543686" y="2729732"/>
                    <a:pt x="3543773" y="2733805"/>
                  </a:cubicBezTo>
                  <a:cubicBezTo>
                    <a:pt x="3546402" y="2900716"/>
                    <a:pt x="3546980" y="3089236"/>
                    <a:pt x="3551054" y="3252276"/>
                  </a:cubicBezTo>
                  <a:cubicBezTo>
                    <a:pt x="3372278" y="3249359"/>
                    <a:pt x="3224391" y="3253345"/>
                    <a:pt x="3095720" y="3253576"/>
                  </a:cubicBezTo>
                  <a:close/>
                  <a:moveTo>
                    <a:pt x="3085433" y="2700411"/>
                  </a:moveTo>
                  <a:cubicBezTo>
                    <a:pt x="3079539" y="2327388"/>
                    <a:pt x="3078470" y="2277817"/>
                    <a:pt x="3077920" y="2175353"/>
                  </a:cubicBezTo>
                  <a:cubicBezTo>
                    <a:pt x="3261898" y="2175469"/>
                    <a:pt x="3290735" y="2179022"/>
                    <a:pt x="3536751" y="2177231"/>
                  </a:cubicBezTo>
                  <a:cubicBezTo>
                    <a:pt x="3536780" y="2179426"/>
                    <a:pt x="3543223" y="2699747"/>
                    <a:pt x="3543252" y="2702058"/>
                  </a:cubicBezTo>
                  <a:cubicBezTo>
                    <a:pt x="3371844" y="2705293"/>
                    <a:pt x="3226472" y="2700584"/>
                    <a:pt x="3085433" y="2700411"/>
                  </a:cubicBezTo>
                  <a:close/>
                  <a:moveTo>
                    <a:pt x="3078701" y="3719040"/>
                  </a:moveTo>
                  <a:cubicBezTo>
                    <a:pt x="3081244" y="3840222"/>
                    <a:pt x="3153020" y="3805095"/>
                    <a:pt x="2719415" y="3805095"/>
                  </a:cubicBezTo>
                  <a:cubicBezTo>
                    <a:pt x="2601580" y="3805095"/>
                    <a:pt x="2620015" y="3898575"/>
                    <a:pt x="2615219" y="3323080"/>
                  </a:cubicBezTo>
                  <a:cubicBezTo>
                    <a:pt x="2614727" y="3264236"/>
                    <a:pt x="2543096" y="3280384"/>
                    <a:pt x="3072344" y="3280384"/>
                  </a:cubicBezTo>
                  <a:cubicBezTo>
                    <a:pt x="3073471" y="3397985"/>
                    <a:pt x="3074078" y="3497068"/>
                    <a:pt x="3078701" y="3719040"/>
                  </a:cubicBezTo>
                  <a:close/>
                  <a:moveTo>
                    <a:pt x="3065900" y="3253605"/>
                  </a:moveTo>
                  <a:cubicBezTo>
                    <a:pt x="2765821" y="3253692"/>
                    <a:pt x="2694912" y="3253807"/>
                    <a:pt x="2614583" y="3253576"/>
                  </a:cubicBezTo>
                  <a:cubicBezTo>
                    <a:pt x="2614554" y="3252045"/>
                    <a:pt x="2608370" y="2776905"/>
                    <a:pt x="2607561" y="2725774"/>
                  </a:cubicBezTo>
                  <a:cubicBezTo>
                    <a:pt x="2609613" y="2725745"/>
                    <a:pt x="3062144" y="2722366"/>
                    <a:pt x="3062317" y="2733776"/>
                  </a:cubicBezTo>
                  <a:cubicBezTo>
                    <a:pt x="3070928" y="3290697"/>
                    <a:pt x="3077574" y="3253605"/>
                    <a:pt x="3065900" y="3253605"/>
                  </a:cubicBezTo>
                  <a:close/>
                  <a:moveTo>
                    <a:pt x="2607099" y="2698909"/>
                  </a:moveTo>
                  <a:cubicBezTo>
                    <a:pt x="2605596" y="2606354"/>
                    <a:pt x="2611144" y="2938732"/>
                    <a:pt x="2598026" y="2176566"/>
                  </a:cubicBezTo>
                  <a:cubicBezTo>
                    <a:pt x="2763047" y="2178820"/>
                    <a:pt x="2912090" y="2175440"/>
                    <a:pt x="3054226" y="2175353"/>
                  </a:cubicBezTo>
                  <a:cubicBezTo>
                    <a:pt x="3054804" y="2277904"/>
                    <a:pt x="3056249" y="2350787"/>
                    <a:pt x="3061768" y="2700382"/>
                  </a:cubicBezTo>
                  <a:cubicBezTo>
                    <a:pt x="2888540" y="2700353"/>
                    <a:pt x="2792578" y="2697031"/>
                    <a:pt x="2607099" y="2698909"/>
                  </a:cubicBezTo>
                  <a:close/>
                  <a:moveTo>
                    <a:pt x="2599499" y="3805239"/>
                  </a:moveTo>
                  <a:cubicBezTo>
                    <a:pt x="2209065" y="3806164"/>
                    <a:pt x="2322306" y="3805500"/>
                    <a:pt x="2139513" y="3804142"/>
                  </a:cubicBezTo>
                  <a:cubicBezTo>
                    <a:pt x="2138242" y="3664991"/>
                    <a:pt x="2140207" y="3639281"/>
                    <a:pt x="2132232" y="3280413"/>
                  </a:cubicBezTo>
                  <a:cubicBezTo>
                    <a:pt x="2268589" y="3280009"/>
                    <a:pt x="2279974" y="3279142"/>
                    <a:pt x="2591149" y="3280326"/>
                  </a:cubicBezTo>
                  <a:cubicBezTo>
                    <a:pt x="2594125" y="3602652"/>
                    <a:pt x="2596812" y="3666522"/>
                    <a:pt x="2599499" y="3805239"/>
                  </a:cubicBezTo>
                  <a:close/>
                  <a:moveTo>
                    <a:pt x="2546158" y="3253316"/>
                  </a:moveTo>
                  <a:cubicBezTo>
                    <a:pt x="2047568" y="3250601"/>
                    <a:pt x="2131943" y="3291679"/>
                    <a:pt x="2129371" y="3127252"/>
                  </a:cubicBezTo>
                  <a:cubicBezTo>
                    <a:pt x="2126279" y="2930615"/>
                    <a:pt x="2128562" y="2930326"/>
                    <a:pt x="2125470" y="2733285"/>
                  </a:cubicBezTo>
                  <a:cubicBezTo>
                    <a:pt x="2125297" y="2722163"/>
                    <a:pt x="2098453" y="2732332"/>
                    <a:pt x="2583896" y="2726034"/>
                  </a:cubicBezTo>
                  <a:cubicBezTo>
                    <a:pt x="2593200" y="3327211"/>
                    <a:pt x="2607157" y="3253548"/>
                    <a:pt x="2546158" y="3253316"/>
                  </a:cubicBezTo>
                  <a:close/>
                  <a:moveTo>
                    <a:pt x="2124950" y="2701278"/>
                  </a:moveTo>
                  <a:cubicBezTo>
                    <a:pt x="2115097" y="2091291"/>
                    <a:pt x="2083456" y="2174718"/>
                    <a:pt x="2199674" y="2174371"/>
                  </a:cubicBezTo>
                  <a:cubicBezTo>
                    <a:pt x="2346462" y="2173967"/>
                    <a:pt x="2432426" y="2173735"/>
                    <a:pt x="2545898" y="2175700"/>
                  </a:cubicBezTo>
                  <a:cubicBezTo>
                    <a:pt x="2585630" y="2176451"/>
                    <a:pt x="2573956" y="2112552"/>
                    <a:pt x="2583462" y="2699198"/>
                  </a:cubicBezTo>
                  <a:cubicBezTo>
                    <a:pt x="2414280" y="2701451"/>
                    <a:pt x="2503595" y="2701018"/>
                    <a:pt x="2124950" y="2701278"/>
                  </a:cubicBezTo>
                  <a:close/>
                  <a:moveTo>
                    <a:pt x="2115848" y="3803969"/>
                  </a:moveTo>
                  <a:cubicBezTo>
                    <a:pt x="1997724" y="3803362"/>
                    <a:pt x="1849201" y="3804200"/>
                    <a:pt x="1658174" y="3804286"/>
                  </a:cubicBezTo>
                  <a:cubicBezTo>
                    <a:pt x="1654591" y="3641448"/>
                    <a:pt x="1652048" y="3640061"/>
                    <a:pt x="1649361" y="3278911"/>
                  </a:cubicBezTo>
                  <a:cubicBezTo>
                    <a:pt x="1835418" y="3278449"/>
                    <a:pt x="1853333" y="3280961"/>
                    <a:pt x="2108509" y="3280442"/>
                  </a:cubicBezTo>
                  <a:cubicBezTo>
                    <a:pt x="2116946" y="3669411"/>
                    <a:pt x="2114461" y="3651010"/>
                    <a:pt x="2115848" y="3803969"/>
                  </a:cubicBezTo>
                  <a:close/>
                  <a:moveTo>
                    <a:pt x="2026359" y="3253721"/>
                  </a:moveTo>
                  <a:cubicBezTo>
                    <a:pt x="1852900" y="3253721"/>
                    <a:pt x="1853478" y="3252103"/>
                    <a:pt x="1679816" y="3252103"/>
                  </a:cubicBezTo>
                  <a:cubicBezTo>
                    <a:pt x="1639767" y="3252103"/>
                    <a:pt x="1649852" y="3276600"/>
                    <a:pt x="1647511" y="3127281"/>
                  </a:cubicBezTo>
                  <a:cubicBezTo>
                    <a:pt x="1640316" y="2668173"/>
                    <a:pt x="1626995" y="2729299"/>
                    <a:pt x="1679816" y="2729299"/>
                  </a:cubicBezTo>
                  <a:cubicBezTo>
                    <a:pt x="2139167" y="2729299"/>
                    <a:pt x="2101632" y="2723550"/>
                    <a:pt x="2101805" y="2733776"/>
                  </a:cubicBezTo>
                  <a:cubicBezTo>
                    <a:pt x="2111311" y="3339199"/>
                    <a:pt x="2133503" y="3253721"/>
                    <a:pt x="2026359" y="3253721"/>
                  </a:cubicBezTo>
                  <a:close/>
                  <a:moveTo>
                    <a:pt x="2026359" y="2701335"/>
                  </a:moveTo>
                  <a:cubicBezTo>
                    <a:pt x="1847699" y="2701335"/>
                    <a:pt x="1848190" y="2702433"/>
                    <a:pt x="1679816" y="2702433"/>
                  </a:cubicBezTo>
                  <a:cubicBezTo>
                    <a:pt x="1613617" y="2702433"/>
                    <a:pt x="1654099" y="2766274"/>
                    <a:pt x="1633757" y="2172927"/>
                  </a:cubicBezTo>
                  <a:cubicBezTo>
                    <a:pt x="1754078" y="2172233"/>
                    <a:pt x="1852380" y="2174718"/>
                    <a:pt x="2092096" y="2174573"/>
                  </a:cubicBezTo>
                  <a:cubicBezTo>
                    <a:pt x="2102498" y="2786409"/>
                    <a:pt x="2126828" y="2701278"/>
                    <a:pt x="2026359" y="2701335"/>
                  </a:cubicBezTo>
                  <a:close/>
                  <a:moveTo>
                    <a:pt x="1634479" y="3804344"/>
                  </a:moveTo>
                  <a:cubicBezTo>
                    <a:pt x="1100521" y="3805702"/>
                    <a:pt x="1178308" y="3836525"/>
                    <a:pt x="1176083" y="3718404"/>
                  </a:cubicBezTo>
                  <a:cubicBezTo>
                    <a:pt x="1173482" y="3579282"/>
                    <a:pt x="1171459" y="3454604"/>
                    <a:pt x="1170217" y="3324379"/>
                  </a:cubicBezTo>
                  <a:cubicBezTo>
                    <a:pt x="1169668" y="3263918"/>
                    <a:pt x="1096418" y="3281222"/>
                    <a:pt x="1625695" y="3278997"/>
                  </a:cubicBezTo>
                  <a:cubicBezTo>
                    <a:pt x="1628325" y="3636566"/>
                    <a:pt x="1631214" y="3659733"/>
                    <a:pt x="1634479" y="3804344"/>
                  </a:cubicBezTo>
                  <a:close/>
                  <a:moveTo>
                    <a:pt x="1506473" y="3253432"/>
                  </a:moveTo>
                  <a:cubicBezTo>
                    <a:pt x="1370953" y="3255454"/>
                    <a:pt x="1268172" y="3255078"/>
                    <a:pt x="1169466" y="3253345"/>
                  </a:cubicBezTo>
                  <a:cubicBezTo>
                    <a:pt x="1169437" y="3251092"/>
                    <a:pt x="1162560" y="2751600"/>
                    <a:pt x="1162126" y="2726901"/>
                  </a:cubicBezTo>
                  <a:cubicBezTo>
                    <a:pt x="1667536" y="2722828"/>
                    <a:pt x="1618587" y="2731696"/>
                    <a:pt x="1618616" y="2733747"/>
                  </a:cubicBezTo>
                  <a:cubicBezTo>
                    <a:pt x="1628267" y="3348154"/>
                    <a:pt x="1660861" y="3250919"/>
                    <a:pt x="1506473" y="3253432"/>
                  </a:cubicBezTo>
                  <a:close/>
                  <a:moveTo>
                    <a:pt x="1161693" y="2700036"/>
                  </a:moveTo>
                  <a:cubicBezTo>
                    <a:pt x="1151926" y="2148170"/>
                    <a:pt x="1143864" y="2177867"/>
                    <a:pt x="1160132" y="2177809"/>
                  </a:cubicBezTo>
                  <a:cubicBezTo>
                    <a:pt x="1377484" y="2177231"/>
                    <a:pt x="1396208" y="2178358"/>
                    <a:pt x="1506935" y="2175180"/>
                  </a:cubicBezTo>
                  <a:cubicBezTo>
                    <a:pt x="1639189" y="2171540"/>
                    <a:pt x="1609051" y="2081122"/>
                    <a:pt x="1618153" y="2702289"/>
                  </a:cubicBezTo>
                  <a:cubicBezTo>
                    <a:pt x="1487980" y="2701596"/>
                    <a:pt x="1434928" y="2697811"/>
                    <a:pt x="1161693" y="2700036"/>
                  </a:cubicBezTo>
                  <a:close/>
                  <a:moveTo>
                    <a:pt x="813850" y="4384375"/>
                  </a:moveTo>
                  <a:cubicBezTo>
                    <a:pt x="929894" y="4382179"/>
                    <a:pt x="1040159" y="4382064"/>
                    <a:pt x="1159930" y="4384490"/>
                  </a:cubicBezTo>
                  <a:cubicBezTo>
                    <a:pt x="1162733" y="4384548"/>
                    <a:pt x="1172528" y="4910068"/>
                    <a:pt x="1159988" y="4910299"/>
                  </a:cubicBezTo>
                  <a:cubicBezTo>
                    <a:pt x="1142246" y="4910559"/>
                    <a:pt x="714132" y="4917723"/>
                    <a:pt x="713929" y="4899525"/>
                  </a:cubicBezTo>
                  <a:cubicBezTo>
                    <a:pt x="708179" y="4288382"/>
                    <a:pt x="658392" y="4387292"/>
                    <a:pt x="813850" y="4384375"/>
                  </a:cubicBezTo>
                  <a:close/>
                  <a:moveTo>
                    <a:pt x="813532" y="4937396"/>
                  </a:moveTo>
                  <a:cubicBezTo>
                    <a:pt x="928478" y="4938782"/>
                    <a:pt x="1045793" y="4938956"/>
                    <a:pt x="1160277" y="4937107"/>
                  </a:cubicBezTo>
                  <a:cubicBezTo>
                    <a:pt x="1171835" y="4936934"/>
                    <a:pt x="1170419" y="4876154"/>
                    <a:pt x="1180388" y="5461413"/>
                  </a:cubicBezTo>
                  <a:cubicBezTo>
                    <a:pt x="961621" y="5465198"/>
                    <a:pt x="859562" y="5462627"/>
                    <a:pt x="722743" y="5462165"/>
                  </a:cubicBezTo>
                  <a:cubicBezTo>
                    <a:pt x="712889" y="4844552"/>
                    <a:pt x="681075" y="4935778"/>
                    <a:pt x="813532" y="4937396"/>
                  </a:cubicBezTo>
                  <a:close/>
                  <a:moveTo>
                    <a:pt x="1180908" y="5492583"/>
                  </a:moveTo>
                  <a:cubicBezTo>
                    <a:pt x="1187323" y="5902611"/>
                    <a:pt x="1187872" y="5934214"/>
                    <a:pt x="1188826" y="6010304"/>
                  </a:cubicBezTo>
                  <a:cubicBezTo>
                    <a:pt x="830811" y="6009322"/>
                    <a:pt x="872363" y="6010621"/>
                    <a:pt x="731353" y="6011257"/>
                  </a:cubicBezTo>
                  <a:cubicBezTo>
                    <a:pt x="720575" y="5322119"/>
                    <a:pt x="723812" y="5528924"/>
                    <a:pt x="723176" y="5489001"/>
                  </a:cubicBezTo>
                  <a:cubicBezTo>
                    <a:pt x="1221304" y="5490792"/>
                    <a:pt x="1180793" y="5485766"/>
                    <a:pt x="1180908" y="5492583"/>
                  </a:cubicBezTo>
                  <a:close/>
                  <a:moveTo>
                    <a:pt x="813734" y="6037487"/>
                  </a:moveTo>
                  <a:cubicBezTo>
                    <a:pt x="1258088" y="6033876"/>
                    <a:pt x="1189028" y="6026250"/>
                    <a:pt x="1189692" y="6083851"/>
                  </a:cubicBezTo>
                  <a:cubicBezTo>
                    <a:pt x="1191079" y="6205612"/>
                    <a:pt x="1191397" y="6218698"/>
                    <a:pt x="1196714" y="6564307"/>
                  </a:cubicBezTo>
                  <a:cubicBezTo>
                    <a:pt x="889122" y="6565982"/>
                    <a:pt x="876611" y="6564596"/>
                    <a:pt x="741120" y="6564076"/>
                  </a:cubicBezTo>
                  <a:cubicBezTo>
                    <a:pt x="729649" y="5957295"/>
                    <a:pt x="698730" y="6038585"/>
                    <a:pt x="813734" y="6037487"/>
                  </a:cubicBezTo>
                  <a:close/>
                  <a:moveTo>
                    <a:pt x="813532" y="7141853"/>
                  </a:moveTo>
                  <a:cubicBezTo>
                    <a:pt x="923970" y="7143038"/>
                    <a:pt x="1049723" y="7142979"/>
                    <a:pt x="1160190" y="7142373"/>
                  </a:cubicBezTo>
                  <a:cubicBezTo>
                    <a:pt x="1229395" y="7141997"/>
                    <a:pt x="1196425" y="7075643"/>
                    <a:pt x="1213387" y="7667662"/>
                  </a:cubicBezTo>
                  <a:cubicBezTo>
                    <a:pt x="865052" y="7669395"/>
                    <a:pt x="938822" y="7668471"/>
                    <a:pt x="755192" y="7667258"/>
                  </a:cubicBezTo>
                  <a:cubicBezTo>
                    <a:pt x="739502" y="7054642"/>
                    <a:pt x="726643" y="7140929"/>
                    <a:pt x="813532" y="7141853"/>
                  </a:cubicBezTo>
                  <a:close/>
                  <a:moveTo>
                    <a:pt x="813532" y="7694643"/>
                  </a:moveTo>
                  <a:cubicBezTo>
                    <a:pt x="929431" y="7695741"/>
                    <a:pt x="1042557" y="7695682"/>
                    <a:pt x="1160190" y="7694874"/>
                  </a:cubicBezTo>
                  <a:cubicBezTo>
                    <a:pt x="1230782" y="7694383"/>
                    <a:pt x="1214225" y="7608818"/>
                    <a:pt x="1224714" y="8221405"/>
                  </a:cubicBezTo>
                  <a:cubicBezTo>
                    <a:pt x="1068823" y="8222676"/>
                    <a:pt x="1122539" y="8224207"/>
                    <a:pt x="767270" y="8222300"/>
                  </a:cubicBezTo>
                  <a:cubicBezTo>
                    <a:pt x="756926" y="7613498"/>
                    <a:pt x="730920" y="7693863"/>
                    <a:pt x="813532" y="7694643"/>
                  </a:cubicBezTo>
                  <a:close/>
                  <a:moveTo>
                    <a:pt x="813590" y="8249455"/>
                  </a:moveTo>
                  <a:cubicBezTo>
                    <a:pt x="1251586" y="8252372"/>
                    <a:pt x="1225089" y="8243186"/>
                    <a:pt x="1225234" y="8252430"/>
                  </a:cubicBezTo>
                  <a:cubicBezTo>
                    <a:pt x="1228297" y="8448402"/>
                    <a:pt x="1224020" y="8446900"/>
                    <a:pt x="1227141" y="8646974"/>
                  </a:cubicBezTo>
                  <a:cubicBezTo>
                    <a:pt x="1229510" y="8798662"/>
                    <a:pt x="1247194" y="8773096"/>
                    <a:pt x="1160075" y="8773559"/>
                  </a:cubicBezTo>
                  <a:cubicBezTo>
                    <a:pt x="1043713" y="8774195"/>
                    <a:pt x="929489" y="8774541"/>
                    <a:pt x="813850" y="8772519"/>
                  </a:cubicBezTo>
                  <a:cubicBezTo>
                    <a:pt x="763485" y="8771652"/>
                    <a:pt x="775246" y="8795456"/>
                    <a:pt x="772905" y="8646397"/>
                  </a:cubicBezTo>
                  <a:cubicBezTo>
                    <a:pt x="765739" y="8187924"/>
                    <a:pt x="748980" y="8249021"/>
                    <a:pt x="813590" y="8249455"/>
                  </a:cubicBezTo>
                  <a:close/>
                  <a:moveTo>
                    <a:pt x="813590" y="9352896"/>
                  </a:moveTo>
                  <a:cubicBezTo>
                    <a:pt x="1315676" y="9355582"/>
                    <a:pt x="1241502" y="9317914"/>
                    <a:pt x="1243322" y="9435630"/>
                  </a:cubicBezTo>
                  <a:cubicBezTo>
                    <a:pt x="1246356" y="9630042"/>
                    <a:pt x="1243842" y="9633508"/>
                    <a:pt x="1246934" y="9830116"/>
                  </a:cubicBezTo>
                  <a:cubicBezTo>
                    <a:pt x="1247917" y="9892109"/>
                    <a:pt x="1265398" y="9879658"/>
                    <a:pt x="1160190" y="9879081"/>
                  </a:cubicBezTo>
                  <a:cubicBezTo>
                    <a:pt x="735110" y="9876798"/>
                    <a:pt x="793652" y="9892456"/>
                    <a:pt x="792669" y="9829510"/>
                  </a:cubicBezTo>
                  <a:cubicBezTo>
                    <a:pt x="784348" y="9296422"/>
                    <a:pt x="760018" y="9352607"/>
                    <a:pt x="813590" y="9352896"/>
                  </a:cubicBezTo>
                  <a:close/>
                  <a:moveTo>
                    <a:pt x="793565" y="9903086"/>
                  </a:moveTo>
                  <a:cubicBezTo>
                    <a:pt x="902934" y="9905484"/>
                    <a:pt x="875686" y="9905397"/>
                    <a:pt x="1248234" y="9906293"/>
                  </a:cubicBezTo>
                  <a:cubicBezTo>
                    <a:pt x="1250864" y="10042179"/>
                    <a:pt x="1256499" y="10186154"/>
                    <a:pt x="1256903" y="10427249"/>
                  </a:cubicBezTo>
                  <a:cubicBezTo>
                    <a:pt x="758457" y="10430744"/>
                    <a:pt x="799749" y="10435684"/>
                    <a:pt x="799258" y="10420575"/>
                  </a:cubicBezTo>
                  <a:cubicBezTo>
                    <a:pt x="790473" y="10147878"/>
                    <a:pt x="794779" y="10039262"/>
                    <a:pt x="793565" y="9903086"/>
                  </a:cubicBezTo>
                  <a:close/>
                  <a:moveTo>
                    <a:pt x="1262567" y="9237809"/>
                  </a:moveTo>
                  <a:cubicBezTo>
                    <a:pt x="1247541" y="8724479"/>
                    <a:pt x="1230377" y="8799991"/>
                    <a:pt x="1333418" y="8799991"/>
                  </a:cubicBezTo>
                  <a:cubicBezTo>
                    <a:pt x="1773148" y="8799991"/>
                    <a:pt x="1712353" y="8788580"/>
                    <a:pt x="1713537" y="8846182"/>
                  </a:cubicBezTo>
                  <a:cubicBezTo>
                    <a:pt x="1725298" y="9401630"/>
                    <a:pt x="1731192" y="9325511"/>
                    <a:pt x="1679816" y="9325511"/>
                  </a:cubicBezTo>
                  <a:cubicBezTo>
                    <a:pt x="1508149" y="9325511"/>
                    <a:pt x="1507166" y="9322131"/>
                    <a:pt x="1333418" y="9322131"/>
                  </a:cubicBezTo>
                  <a:cubicBezTo>
                    <a:pt x="1246847" y="9322102"/>
                    <a:pt x="1265543" y="9339810"/>
                    <a:pt x="1262567" y="9237809"/>
                  </a:cubicBezTo>
                  <a:close/>
                  <a:moveTo>
                    <a:pt x="1333447" y="9348939"/>
                  </a:moveTo>
                  <a:cubicBezTo>
                    <a:pt x="1503872" y="9348939"/>
                    <a:pt x="1507079" y="9352319"/>
                    <a:pt x="1679845" y="9352319"/>
                  </a:cubicBezTo>
                  <a:cubicBezTo>
                    <a:pt x="1730788" y="9352319"/>
                    <a:pt x="1719721" y="9335564"/>
                    <a:pt x="1721281" y="9435688"/>
                  </a:cubicBezTo>
                  <a:cubicBezTo>
                    <a:pt x="1729256" y="9945781"/>
                    <a:pt x="1753355" y="9875961"/>
                    <a:pt x="1679845" y="9875961"/>
                  </a:cubicBezTo>
                  <a:cubicBezTo>
                    <a:pt x="1210179" y="9875961"/>
                    <a:pt x="1271784" y="9903606"/>
                    <a:pt x="1270628" y="9829654"/>
                  </a:cubicBezTo>
                  <a:cubicBezTo>
                    <a:pt x="1261844" y="9270943"/>
                    <a:pt x="1250835" y="9348939"/>
                    <a:pt x="1333447" y="9348939"/>
                  </a:cubicBezTo>
                  <a:close/>
                  <a:moveTo>
                    <a:pt x="1333447" y="9906380"/>
                  </a:moveTo>
                  <a:cubicBezTo>
                    <a:pt x="1812562" y="9906380"/>
                    <a:pt x="1731366" y="9862586"/>
                    <a:pt x="1733273" y="10027071"/>
                  </a:cubicBezTo>
                  <a:cubicBezTo>
                    <a:pt x="1738821" y="10509982"/>
                    <a:pt x="1762024" y="10430484"/>
                    <a:pt x="1679845" y="10430426"/>
                  </a:cubicBezTo>
                  <a:cubicBezTo>
                    <a:pt x="1656180" y="10430426"/>
                    <a:pt x="1280655" y="10429213"/>
                    <a:pt x="1280655" y="10421038"/>
                  </a:cubicBezTo>
                  <a:cubicBezTo>
                    <a:pt x="1279384" y="9828846"/>
                    <a:pt x="1240317" y="9906380"/>
                    <a:pt x="1333447" y="9906380"/>
                  </a:cubicBezTo>
                  <a:close/>
                  <a:moveTo>
                    <a:pt x="1333447" y="10453796"/>
                  </a:moveTo>
                  <a:cubicBezTo>
                    <a:pt x="1504797" y="10453796"/>
                    <a:pt x="1503959" y="10457234"/>
                    <a:pt x="1679845" y="10457234"/>
                  </a:cubicBezTo>
                  <a:cubicBezTo>
                    <a:pt x="1754222" y="10457291"/>
                    <a:pt x="1736942" y="10369242"/>
                    <a:pt x="1747258" y="10980529"/>
                  </a:cubicBezTo>
                  <a:cubicBezTo>
                    <a:pt x="1575128" y="10979894"/>
                    <a:pt x="1432963" y="10982350"/>
                    <a:pt x="1287330" y="10981714"/>
                  </a:cubicBezTo>
                  <a:cubicBezTo>
                    <a:pt x="1277997" y="10368289"/>
                    <a:pt x="1262220" y="10453796"/>
                    <a:pt x="1333447" y="10453796"/>
                  </a:cubicBezTo>
                  <a:close/>
                  <a:moveTo>
                    <a:pt x="1333447" y="11008637"/>
                  </a:moveTo>
                  <a:cubicBezTo>
                    <a:pt x="1781933" y="11008637"/>
                    <a:pt x="1747634" y="11002830"/>
                    <a:pt x="1747778" y="11012826"/>
                  </a:cubicBezTo>
                  <a:cubicBezTo>
                    <a:pt x="1757343" y="11623535"/>
                    <a:pt x="1785718" y="11535139"/>
                    <a:pt x="1679845" y="11535139"/>
                  </a:cubicBezTo>
                  <a:cubicBezTo>
                    <a:pt x="1508842" y="11535139"/>
                    <a:pt x="1511472" y="11532857"/>
                    <a:pt x="1333447" y="11532857"/>
                  </a:cubicBezTo>
                  <a:cubicBezTo>
                    <a:pt x="1289208" y="11532857"/>
                    <a:pt x="1301142" y="11557469"/>
                    <a:pt x="1298801" y="11406734"/>
                  </a:cubicBezTo>
                  <a:cubicBezTo>
                    <a:pt x="1291606" y="10947714"/>
                    <a:pt x="1258868" y="11008637"/>
                    <a:pt x="1333447" y="11008637"/>
                  </a:cubicBezTo>
                  <a:close/>
                  <a:moveTo>
                    <a:pt x="1756967" y="10026667"/>
                  </a:moveTo>
                  <a:cubicBezTo>
                    <a:pt x="1755204" y="9872494"/>
                    <a:pt x="1662190" y="9899302"/>
                    <a:pt x="2199558" y="9902190"/>
                  </a:cubicBezTo>
                  <a:cubicBezTo>
                    <a:pt x="2212503" y="9902278"/>
                    <a:pt x="2213832" y="9838118"/>
                    <a:pt x="2223021" y="10430137"/>
                  </a:cubicBezTo>
                  <a:cubicBezTo>
                    <a:pt x="1710214" y="10432621"/>
                    <a:pt x="1761475" y="10433835"/>
                    <a:pt x="1761446" y="10421038"/>
                  </a:cubicBezTo>
                  <a:cubicBezTo>
                    <a:pt x="1761128" y="10268685"/>
                    <a:pt x="1759567" y="10255253"/>
                    <a:pt x="1756967" y="10026667"/>
                  </a:cubicBezTo>
                  <a:close/>
                  <a:moveTo>
                    <a:pt x="2223426" y="10457003"/>
                  </a:moveTo>
                  <a:cubicBezTo>
                    <a:pt x="2232643" y="11051073"/>
                    <a:pt x="2243768" y="10981830"/>
                    <a:pt x="2199558" y="10981974"/>
                  </a:cubicBezTo>
                  <a:cubicBezTo>
                    <a:pt x="2078631" y="10982465"/>
                    <a:pt x="1973769" y="10982638"/>
                    <a:pt x="1853160" y="10981339"/>
                  </a:cubicBezTo>
                  <a:cubicBezTo>
                    <a:pt x="1755204" y="10980269"/>
                    <a:pt x="1764075" y="11070282"/>
                    <a:pt x="1761532" y="10457291"/>
                  </a:cubicBezTo>
                  <a:cubicBezTo>
                    <a:pt x="2056959" y="10457551"/>
                    <a:pt x="2081289" y="10457754"/>
                    <a:pt x="2223426" y="10457003"/>
                  </a:cubicBezTo>
                  <a:close/>
                  <a:moveTo>
                    <a:pt x="1852958" y="11008233"/>
                  </a:moveTo>
                  <a:cubicBezTo>
                    <a:pt x="2259892" y="11012623"/>
                    <a:pt x="2231343" y="11003783"/>
                    <a:pt x="2231487" y="11012768"/>
                  </a:cubicBezTo>
                  <a:cubicBezTo>
                    <a:pt x="2240936" y="11616833"/>
                    <a:pt x="2252928" y="11534879"/>
                    <a:pt x="2199760" y="11534071"/>
                  </a:cubicBezTo>
                  <a:cubicBezTo>
                    <a:pt x="1695362" y="11526617"/>
                    <a:pt x="1782164" y="11579192"/>
                    <a:pt x="1779477" y="11406734"/>
                  </a:cubicBezTo>
                  <a:cubicBezTo>
                    <a:pt x="1771993" y="10927578"/>
                    <a:pt x="1739370" y="11007019"/>
                    <a:pt x="1852958" y="11008233"/>
                  </a:cubicBezTo>
                  <a:close/>
                  <a:moveTo>
                    <a:pt x="2234261" y="9902393"/>
                  </a:moveTo>
                  <a:cubicBezTo>
                    <a:pt x="2300345" y="9902740"/>
                    <a:pt x="2688613" y="9903058"/>
                    <a:pt x="2692369" y="9903058"/>
                  </a:cubicBezTo>
                  <a:cubicBezTo>
                    <a:pt x="2692398" y="9905310"/>
                    <a:pt x="2700113" y="10360345"/>
                    <a:pt x="2701356" y="10427537"/>
                  </a:cubicBezTo>
                  <a:cubicBezTo>
                    <a:pt x="2547256" y="10427711"/>
                    <a:pt x="2699709" y="10428376"/>
                    <a:pt x="2246686" y="10430051"/>
                  </a:cubicBezTo>
                  <a:cubicBezTo>
                    <a:pt x="2238827" y="9924000"/>
                    <a:pt x="2239058" y="10110325"/>
                    <a:pt x="2234261" y="9902393"/>
                  </a:cubicBezTo>
                  <a:close/>
                  <a:moveTo>
                    <a:pt x="2701876" y="10454345"/>
                  </a:moveTo>
                  <a:cubicBezTo>
                    <a:pt x="2711845" y="10981339"/>
                    <a:pt x="2710169" y="10824797"/>
                    <a:pt x="2712856" y="10980760"/>
                  </a:cubicBezTo>
                  <a:cubicBezTo>
                    <a:pt x="2693438" y="10980760"/>
                    <a:pt x="2795295" y="10980472"/>
                    <a:pt x="2254690" y="10981801"/>
                  </a:cubicBezTo>
                  <a:cubicBezTo>
                    <a:pt x="2252379" y="10830893"/>
                    <a:pt x="2253766" y="10885980"/>
                    <a:pt x="2247120" y="10456887"/>
                  </a:cubicBezTo>
                  <a:cubicBezTo>
                    <a:pt x="2736319" y="10454807"/>
                    <a:pt x="2559248" y="10454490"/>
                    <a:pt x="2701876" y="10454345"/>
                  </a:cubicBezTo>
                  <a:close/>
                  <a:moveTo>
                    <a:pt x="2707973" y="9353041"/>
                  </a:moveTo>
                  <a:cubicBezTo>
                    <a:pt x="2914806" y="9353243"/>
                    <a:pt x="2913997" y="9348592"/>
                    <a:pt x="3166341" y="9350326"/>
                  </a:cubicBezTo>
                  <a:cubicBezTo>
                    <a:pt x="3169577" y="9632700"/>
                    <a:pt x="3173160" y="9592142"/>
                    <a:pt x="3177407" y="9874574"/>
                  </a:cubicBezTo>
                  <a:cubicBezTo>
                    <a:pt x="2868371" y="9873910"/>
                    <a:pt x="2931334" y="9876221"/>
                    <a:pt x="2715630" y="9876221"/>
                  </a:cubicBezTo>
                  <a:cubicBezTo>
                    <a:pt x="2712307" y="9674211"/>
                    <a:pt x="2711353" y="9536678"/>
                    <a:pt x="2707973" y="9353041"/>
                  </a:cubicBezTo>
                  <a:close/>
                  <a:moveTo>
                    <a:pt x="2719415" y="9903058"/>
                  </a:moveTo>
                  <a:cubicBezTo>
                    <a:pt x="3265799" y="9903058"/>
                    <a:pt x="3177292" y="9858859"/>
                    <a:pt x="3179546" y="10026955"/>
                  </a:cubicBezTo>
                  <a:cubicBezTo>
                    <a:pt x="3181828" y="10210044"/>
                    <a:pt x="3183475" y="10262157"/>
                    <a:pt x="3184631" y="10421095"/>
                  </a:cubicBezTo>
                  <a:cubicBezTo>
                    <a:pt x="3184718" y="10433720"/>
                    <a:pt x="3221618" y="10427595"/>
                    <a:pt x="2725079" y="10427509"/>
                  </a:cubicBezTo>
                  <a:cubicBezTo>
                    <a:pt x="2724992" y="10422771"/>
                    <a:pt x="2714647" y="9903058"/>
                    <a:pt x="2719415" y="9903058"/>
                  </a:cubicBezTo>
                  <a:close/>
                  <a:moveTo>
                    <a:pt x="3184891" y="10455182"/>
                  </a:moveTo>
                  <a:cubicBezTo>
                    <a:pt x="3184920" y="10457725"/>
                    <a:pt x="3190959" y="10975965"/>
                    <a:pt x="3190988" y="10978912"/>
                  </a:cubicBezTo>
                  <a:cubicBezTo>
                    <a:pt x="3004093" y="10976283"/>
                    <a:pt x="2877329" y="10980587"/>
                    <a:pt x="2736493" y="10980760"/>
                  </a:cubicBezTo>
                  <a:cubicBezTo>
                    <a:pt x="2733487" y="10805096"/>
                    <a:pt x="2735308" y="10979432"/>
                    <a:pt x="2725570" y="10454345"/>
                  </a:cubicBezTo>
                  <a:cubicBezTo>
                    <a:pt x="2887673" y="10454374"/>
                    <a:pt x="3002879" y="10456483"/>
                    <a:pt x="3184891" y="10455182"/>
                  </a:cubicBezTo>
                  <a:close/>
                  <a:moveTo>
                    <a:pt x="3191422" y="11005777"/>
                  </a:moveTo>
                  <a:cubicBezTo>
                    <a:pt x="3194860" y="11230002"/>
                    <a:pt x="3192635" y="11175549"/>
                    <a:pt x="3198443" y="11531961"/>
                  </a:cubicBezTo>
                  <a:cubicBezTo>
                    <a:pt x="3089681" y="11533435"/>
                    <a:pt x="2960114" y="11532453"/>
                    <a:pt x="2742618" y="11532395"/>
                  </a:cubicBezTo>
                  <a:cubicBezTo>
                    <a:pt x="2742589" y="11529101"/>
                    <a:pt x="2737070" y="11015050"/>
                    <a:pt x="2737041" y="11012306"/>
                  </a:cubicBezTo>
                  <a:cubicBezTo>
                    <a:pt x="2736897" y="11002686"/>
                    <a:pt x="3181655" y="11005633"/>
                    <a:pt x="3191422" y="11005777"/>
                  </a:cubicBezTo>
                  <a:close/>
                  <a:moveTo>
                    <a:pt x="3190006" y="9350528"/>
                  </a:moveTo>
                  <a:cubicBezTo>
                    <a:pt x="3456364" y="9352896"/>
                    <a:pt x="3250397" y="9350788"/>
                    <a:pt x="3649501" y="9353301"/>
                  </a:cubicBezTo>
                  <a:cubicBezTo>
                    <a:pt x="3653286" y="9645671"/>
                    <a:pt x="3652506" y="9705121"/>
                    <a:pt x="3655424" y="9875672"/>
                  </a:cubicBezTo>
                  <a:cubicBezTo>
                    <a:pt x="3282124" y="9874748"/>
                    <a:pt x="3497366" y="9875528"/>
                    <a:pt x="3201044" y="9874661"/>
                  </a:cubicBezTo>
                  <a:cubicBezTo>
                    <a:pt x="3196768" y="9594915"/>
                    <a:pt x="3193011" y="9615628"/>
                    <a:pt x="3190006" y="9350528"/>
                  </a:cubicBezTo>
                  <a:close/>
                  <a:moveTo>
                    <a:pt x="3239186" y="9901671"/>
                  </a:moveTo>
                  <a:cubicBezTo>
                    <a:pt x="3741533" y="9903692"/>
                    <a:pt x="3654759" y="9867035"/>
                    <a:pt x="3658603" y="10028371"/>
                  </a:cubicBezTo>
                  <a:cubicBezTo>
                    <a:pt x="3661868" y="10163131"/>
                    <a:pt x="3663370" y="10268108"/>
                    <a:pt x="3665451" y="10421297"/>
                  </a:cubicBezTo>
                  <a:cubicBezTo>
                    <a:pt x="3665567" y="10431466"/>
                    <a:pt x="3208412" y="10431091"/>
                    <a:pt x="3208354" y="10420951"/>
                  </a:cubicBezTo>
                  <a:cubicBezTo>
                    <a:pt x="3203991" y="9826765"/>
                    <a:pt x="3182435" y="9901411"/>
                    <a:pt x="3239186" y="9901671"/>
                  </a:cubicBezTo>
                  <a:close/>
                  <a:moveTo>
                    <a:pt x="3239330" y="10454691"/>
                  </a:moveTo>
                  <a:cubicBezTo>
                    <a:pt x="3360691" y="10453537"/>
                    <a:pt x="3464339" y="10453709"/>
                    <a:pt x="3585729" y="10454056"/>
                  </a:cubicBezTo>
                  <a:cubicBezTo>
                    <a:pt x="3689434" y="10454345"/>
                    <a:pt x="3665393" y="10360576"/>
                    <a:pt x="3675882" y="10978739"/>
                  </a:cubicBezTo>
                  <a:cubicBezTo>
                    <a:pt x="3549234" y="10979663"/>
                    <a:pt x="3478238" y="10983909"/>
                    <a:pt x="3214683" y="10979287"/>
                  </a:cubicBezTo>
                  <a:cubicBezTo>
                    <a:pt x="3205869" y="10376378"/>
                    <a:pt x="3197923" y="10455125"/>
                    <a:pt x="3239330" y="10454691"/>
                  </a:cubicBezTo>
                  <a:close/>
                  <a:moveTo>
                    <a:pt x="3239041" y="11006586"/>
                  </a:moveTo>
                  <a:cubicBezTo>
                    <a:pt x="3665798" y="11014616"/>
                    <a:pt x="3676171" y="10994684"/>
                    <a:pt x="3676460" y="11012768"/>
                  </a:cubicBezTo>
                  <a:cubicBezTo>
                    <a:pt x="3679465" y="11204234"/>
                    <a:pt x="3675275" y="11213853"/>
                    <a:pt x="3678309" y="11407313"/>
                  </a:cubicBezTo>
                  <a:cubicBezTo>
                    <a:pt x="3680679" y="11559549"/>
                    <a:pt x="3704604" y="11536699"/>
                    <a:pt x="3586162" y="11532770"/>
                  </a:cubicBezTo>
                  <a:cubicBezTo>
                    <a:pt x="3148194" y="11518413"/>
                    <a:pt x="3223004" y="11585692"/>
                    <a:pt x="3220086" y="11406822"/>
                  </a:cubicBezTo>
                  <a:cubicBezTo>
                    <a:pt x="3212833" y="10946038"/>
                    <a:pt x="3203298" y="11005921"/>
                    <a:pt x="3239041" y="11006586"/>
                  </a:cubicBezTo>
                  <a:close/>
                  <a:moveTo>
                    <a:pt x="3679610" y="9902538"/>
                  </a:moveTo>
                  <a:cubicBezTo>
                    <a:pt x="4055510" y="9903000"/>
                    <a:pt x="3760459" y="9903029"/>
                    <a:pt x="4140751" y="9903837"/>
                  </a:cubicBezTo>
                  <a:cubicBezTo>
                    <a:pt x="4150200" y="10512293"/>
                    <a:pt x="4163434" y="10430917"/>
                    <a:pt x="4105673" y="10430917"/>
                  </a:cubicBezTo>
                  <a:cubicBezTo>
                    <a:pt x="4103419" y="10430917"/>
                    <a:pt x="3689261" y="10429270"/>
                    <a:pt x="3689145" y="10420778"/>
                  </a:cubicBezTo>
                  <a:cubicBezTo>
                    <a:pt x="3684204" y="10056103"/>
                    <a:pt x="3682615" y="10065260"/>
                    <a:pt x="3679610" y="9902538"/>
                  </a:cubicBezTo>
                  <a:close/>
                  <a:moveTo>
                    <a:pt x="4105673" y="10457782"/>
                  </a:moveTo>
                  <a:cubicBezTo>
                    <a:pt x="4160718" y="10457782"/>
                    <a:pt x="4146068" y="10373721"/>
                    <a:pt x="4156788" y="10978536"/>
                  </a:cubicBezTo>
                  <a:cubicBezTo>
                    <a:pt x="4123327" y="10978334"/>
                    <a:pt x="4097206" y="10978391"/>
                    <a:pt x="3759101" y="10978450"/>
                  </a:cubicBezTo>
                  <a:cubicBezTo>
                    <a:pt x="3684464" y="10978450"/>
                    <a:pt x="3697987" y="11065257"/>
                    <a:pt x="3689608" y="10454200"/>
                  </a:cubicBezTo>
                  <a:cubicBezTo>
                    <a:pt x="3937906" y="10454345"/>
                    <a:pt x="3943714" y="10457782"/>
                    <a:pt x="4105673" y="10457782"/>
                  </a:cubicBezTo>
                  <a:close/>
                  <a:moveTo>
                    <a:pt x="4163261" y="9829596"/>
                  </a:moveTo>
                  <a:cubicBezTo>
                    <a:pt x="4154477" y="9265512"/>
                    <a:pt x="4111596" y="9347349"/>
                    <a:pt x="4278756" y="9351625"/>
                  </a:cubicBezTo>
                  <a:cubicBezTo>
                    <a:pt x="4393124" y="9354543"/>
                    <a:pt x="4510122" y="9354312"/>
                    <a:pt x="4611140" y="9352579"/>
                  </a:cubicBezTo>
                  <a:cubicBezTo>
                    <a:pt x="4617121" y="9847073"/>
                    <a:pt x="4615330" y="9750936"/>
                    <a:pt x="4617642" y="9877434"/>
                  </a:cubicBezTo>
                  <a:cubicBezTo>
                    <a:pt x="4089751" y="9890866"/>
                    <a:pt x="4164041" y="9878763"/>
                    <a:pt x="4163261" y="9829596"/>
                  </a:cubicBezTo>
                  <a:close/>
                  <a:moveTo>
                    <a:pt x="4618133" y="9904300"/>
                  </a:moveTo>
                  <a:cubicBezTo>
                    <a:pt x="4621658" y="10079675"/>
                    <a:pt x="4624865" y="10066704"/>
                    <a:pt x="4628130" y="10429068"/>
                  </a:cubicBezTo>
                  <a:cubicBezTo>
                    <a:pt x="4565196" y="10429646"/>
                    <a:pt x="4172623" y="10430888"/>
                    <a:pt x="4170572" y="10430888"/>
                  </a:cubicBezTo>
                  <a:cubicBezTo>
                    <a:pt x="4170861" y="10286364"/>
                    <a:pt x="4170803" y="10315426"/>
                    <a:pt x="4164388" y="9903924"/>
                  </a:cubicBezTo>
                  <a:cubicBezTo>
                    <a:pt x="4291990" y="9904473"/>
                    <a:pt x="4436236" y="9908893"/>
                    <a:pt x="4618133" y="9904300"/>
                  </a:cubicBezTo>
                  <a:close/>
                  <a:moveTo>
                    <a:pt x="4625819" y="10455904"/>
                  </a:moveTo>
                  <a:cubicBezTo>
                    <a:pt x="4628737" y="10455904"/>
                    <a:pt x="4637030" y="10978391"/>
                    <a:pt x="4637059" y="10980674"/>
                  </a:cubicBezTo>
                  <a:cubicBezTo>
                    <a:pt x="4367898" y="10985267"/>
                    <a:pt x="4304502" y="10979778"/>
                    <a:pt x="4180425" y="10978681"/>
                  </a:cubicBezTo>
                  <a:cubicBezTo>
                    <a:pt x="4177709" y="10823295"/>
                    <a:pt x="4170283" y="10672878"/>
                    <a:pt x="4170514" y="10457696"/>
                  </a:cubicBezTo>
                  <a:cubicBezTo>
                    <a:pt x="4172566" y="10457725"/>
                    <a:pt x="4583140" y="10456309"/>
                    <a:pt x="4625819" y="10455904"/>
                  </a:cubicBezTo>
                  <a:close/>
                  <a:moveTo>
                    <a:pt x="4637608" y="11012826"/>
                  </a:moveTo>
                  <a:cubicBezTo>
                    <a:pt x="4646826" y="11600713"/>
                    <a:pt x="4651651" y="11533782"/>
                    <a:pt x="4625819" y="11533492"/>
                  </a:cubicBezTo>
                  <a:cubicBezTo>
                    <a:pt x="4099662" y="11527859"/>
                    <a:pt x="4187388" y="11575755"/>
                    <a:pt x="4184759" y="11406793"/>
                  </a:cubicBezTo>
                  <a:cubicBezTo>
                    <a:pt x="4181696" y="11210820"/>
                    <a:pt x="4184181" y="11214691"/>
                    <a:pt x="4181003" y="11012306"/>
                  </a:cubicBezTo>
                  <a:cubicBezTo>
                    <a:pt x="4180858" y="11001819"/>
                    <a:pt x="4637579" y="11010572"/>
                    <a:pt x="4637608" y="11012826"/>
                  </a:cubicBezTo>
                  <a:close/>
                  <a:moveTo>
                    <a:pt x="4641798" y="9903692"/>
                  </a:moveTo>
                  <a:cubicBezTo>
                    <a:pt x="4729813" y="9901497"/>
                    <a:pt x="4745272" y="9901873"/>
                    <a:pt x="5100946" y="9901815"/>
                  </a:cubicBezTo>
                  <a:cubicBezTo>
                    <a:pt x="5105049" y="10142072"/>
                    <a:pt x="5102333" y="9927380"/>
                    <a:pt x="5109875" y="10430311"/>
                  </a:cubicBezTo>
                  <a:cubicBezTo>
                    <a:pt x="4598946" y="10429299"/>
                    <a:pt x="4651883" y="10431033"/>
                    <a:pt x="4651796" y="10420894"/>
                  </a:cubicBezTo>
                  <a:cubicBezTo>
                    <a:pt x="4649195" y="10109053"/>
                    <a:pt x="4644774" y="10048534"/>
                    <a:pt x="4641798" y="9903692"/>
                  </a:cubicBezTo>
                  <a:close/>
                  <a:moveTo>
                    <a:pt x="5110279" y="10457147"/>
                  </a:moveTo>
                  <a:cubicBezTo>
                    <a:pt x="5117706" y="10952162"/>
                    <a:pt x="5114151" y="10692695"/>
                    <a:pt x="5118746" y="10981771"/>
                  </a:cubicBezTo>
                  <a:cubicBezTo>
                    <a:pt x="4964097" y="10981511"/>
                    <a:pt x="4854324" y="10977352"/>
                    <a:pt x="4660753" y="10980269"/>
                  </a:cubicBezTo>
                  <a:cubicBezTo>
                    <a:pt x="4658240" y="10826531"/>
                    <a:pt x="4653790" y="10650057"/>
                    <a:pt x="4652114" y="10455645"/>
                  </a:cubicBezTo>
                  <a:cubicBezTo>
                    <a:pt x="4887553" y="10453594"/>
                    <a:pt x="4963433" y="10456887"/>
                    <a:pt x="5110279" y="10457147"/>
                  </a:cubicBezTo>
                  <a:close/>
                  <a:moveTo>
                    <a:pt x="5119179" y="11008608"/>
                  </a:moveTo>
                  <a:cubicBezTo>
                    <a:pt x="5122560" y="11252880"/>
                    <a:pt x="5118659" y="11142501"/>
                    <a:pt x="5124727" y="11531817"/>
                  </a:cubicBezTo>
                  <a:cubicBezTo>
                    <a:pt x="4951297" y="11532048"/>
                    <a:pt x="4906855" y="11535977"/>
                    <a:pt x="4668902" y="11533926"/>
                  </a:cubicBezTo>
                  <a:cubicBezTo>
                    <a:pt x="4664885" y="11379349"/>
                    <a:pt x="4664279" y="11206371"/>
                    <a:pt x="4661244" y="11012363"/>
                  </a:cubicBezTo>
                  <a:cubicBezTo>
                    <a:pt x="4661100" y="11001242"/>
                    <a:pt x="4641654" y="11007885"/>
                    <a:pt x="5119179" y="11008608"/>
                  </a:cubicBezTo>
                  <a:close/>
                  <a:moveTo>
                    <a:pt x="5124611" y="9901844"/>
                  </a:moveTo>
                  <a:cubicBezTo>
                    <a:pt x="5272325" y="9901815"/>
                    <a:pt x="5284085" y="9904155"/>
                    <a:pt x="5581390" y="9904906"/>
                  </a:cubicBezTo>
                  <a:cubicBezTo>
                    <a:pt x="5581419" y="9907217"/>
                    <a:pt x="5590550" y="10408847"/>
                    <a:pt x="5590983" y="10429964"/>
                  </a:cubicBezTo>
                  <a:cubicBezTo>
                    <a:pt x="5365975" y="10429906"/>
                    <a:pt x="5213811" y="10430426"/>
                    <a:pt x="5133511" y="10430340"/>
                  </a:cubicBezTo>
                  <a:cubicBezTo>
                    <a:pt x="5126316" y="9949451"/>
                    <a:pt x="5128108" y="10108042"/>
                    <a:pt x="5124611" y="9901844"/>
                  </a:cubicBezTo>
                  <a:close/>
                  <a:moveTo>
                    <a:pt x="5145676" y="10457176"/>
                  </a:moveTo>
                  <a:cubicBezTo>
                    <a:pt x="5684951" y="10457176"/>
                    <a:pt x="5591243" y="10417369"/>
                    <a:pt x="5594393" y="10618396"/>
                  </a:cubicBezTo>
                  <a:cubicBezTo>
                    <a:pt x="5597485" y="10816391"/>
                    <a:pt x="5598092" y="10802727"/>
                    <a:pt x="5601010" y="10983332"/>
                  </a:cubicBezTo>
                  <a:cubicBezTo>
                    <a:pt x="5380278" y="10984631"/>
                    <a:pt x="5335895" y="10981801"/>
                    <a:pt x="5142411" y="10981801"/>
                  </a:cubicBezTo>
                  <a:cubicBezTo>
                    <a:pt x="5133193" y="10395357"/>
                    <a:pt x="5128079" y="10457176"/>
                    <a:pt x="5145676" y="10457176"/>
                  </a:cubicBezTo>
                  <a:close/>
                  <a:moveTo>
                    <a:pt x="5145676" y="11008637"/>
                  </a:moveTo>
                  <a:cubicBezTo>
                    <a:pt x="5147727" y="11008637"/>
                    <a:pt x="5601443" y="11009735"/>
                    <a:pt x="5601501" y="11012826"/>
                  </a:cubicBezTo>
                  <a:cubicBezTo>
                    <a:pt x="5601559" y="11016292"/>
                    <a:pt x="5607829" y="11531788"/>
                    <a:pt x="5607858" y="11535255"/>
                  </a:cubicBezTo>
                  <a:cubicBezTo>
                    <a:pt x="5289922" y="11536901"/>
                    <a:pt x="5367390" y="11531846"/>
                    <a:pt x="5148392" y="11531817"/>
                  </a:cubicBezTo>
                  <a:cubicBezTo>
                    <a:pt x="5139290" y="10950429"/>
                    <a:pt x="5143624" y="11008637"/>
                    <a:pt x="5145676" y="11008637"/>
                  </a:cubicBezTo>
                  <a:close/>
                  <a:moveTo>
                    <a:pt x="5665447" y="9905224"/>
                  </a:moveTo>
                  <a:cubicBezTo>
                    <a:pt x="5836507" y="9905918"/>
                    <a:pt x="5842113" y="9905253"/>
                    <a:pt x="6011874" y="9905918"/>
                  </a:cubicBezTo>
                  <a:cubicBezTo>
                    <a:pt x="6081685" y="9906206"/>
                    <a:pt x="6063799" y="9823444"/>
                    <a:pt x="6070936" y="10429098"/>
                  </a:cubicBezTo>
                  <a:cubicBezTo>
                    <a:pt x="5567578" y="10431408"/>
                    <a:pt x="5614735" y="10434095"/>
                    <a:pt x="5614475" y="10420749"/>
                  </a:cubicBezTo>
                  <a:cubicBezTo>
                    <a:pt x="5602628" y="9823155"/>
                    <a:pt x="5584135" y="9904877"/>
                    <a:pt x="5665447" y="9905224"/>
                  </a:cubicBezTo>
                  <a:close/>
                  <a:moveTo>
                    <a:pt x="6071283" y="10455904"/>
                  </a:moveTo>
                  <a:cubicBezTo>
                    <a:pt x="6072872" y="10589221"/>
                    <a:pt x="6074548" y="10701073"/>
                    <a:pt x="6078015" y="10815813"/>
                  </a:cubicBezTo>
                  <a:cubicBezTo>
                    <a:pt x="6084459" y="11027933"/>
                    <a:pt x="6165771" y="10978796"/>
                    <a:pt x="5665389" y="10982869"/>
                  </a:cubicBezTo>
                  <a:cubicBezTo>
                    <a:pt x="5606789" y="10983332"/>
                    <a:pt x="5627363" y="11063610"/>
                    <a:pt x="5615226" y="10456800"/>
                  </a:cubicBezTo>
                  <a:cubicBezTo>
                    <a:pt x="6036002" y="10456858"/>
                    <a:pt x="5871933" y="10456858"/>
                    <a:pt x="6071283" y="10455904"/>
                  </a:cubicBezTo>
                  <a:close/>
                  <a:moveTo>
                    <a:pt x="5665620" y="11009735"/>
                  </a:moveTo>
                  <a:cubicBezTo>
                    <a:pt x="5667672" y="11009706"/>
                    <a:pt x="6082436" y="11005633"/>
                    <a:pt x="6082552" y="11012826"/>
                  </a:cubicBezTo>
                  <a:cubicBezTo>
                    <a:pt x="6092000" y="11618335"/>
                    <a:pt x="6124248" y="11532626"/>
                    <a:pt x="6011845" y="11533551"/>
                  </a:cubicBezTo>
                  <a:cubicBezTo>
                    <a:pt x="5838964" y="11534965"/>
                    <a:pt x="5828446" y="11533580"/>
                    <a:pt x="5665447" y="11534879"/>
                  </a:cubicBezTo>
                  <a:cubicBezTo>
                    <a:pt x="5620832" y="11535168"/>
                    <a:pt x="5632188" y="11558798"/>
                    <a:pt x="5629819" y="11406793"/>
                  </a:cubicBezTo>
                  <a:cubicBezTo>
                    <a:pt x="5622855" y="10949389"/>
                    <a:pt x="5609014" y="11010197"/>
                    <a:pt x="5665620" y="11009735"/>
                  </a:cubicBezTo>
                  <a:close/>
                  <a:moveTo>
                    <a:pt x="6086857" y="9906119"/>
                  </a:moveTo>
                  <a:cubicBezTo>
                    <a:pt x="6374367" y="9906640"/>
                    <a:pt x="6333046" y="9904848"/>
                    <a:pt x="6531962" y="9904848"/>
                  </a:cubicBezTo>
                  <a:cubicBezTo>
                    <a:pt x="6555541" y="9904848"/>
                    <a:pt x="6544705" y="9842539"/>
                    <a:pt x="6554096" y="10431697"/>
                  </a:cubicBezTo>
                  <a:cubicBezTo>
                    <a:pt x="6375493" y="10432188"/>
                    <a:pt x="6346916" y="10428086"/>
                    <a:pt x="6094659" y="10428953"/>
                  </a:cubicBezTo>
                  <a:cubicBezTo>
                    <a:pt x="6092694" y="10276543"/>
                    <a:pt x="6094861" y="10414192"/>
                    <a:pt x="6086857" y="9906119"/>
                  </a:cubicBezTo>
                  <a:close/>
                  <a:moveTo>
                    <a:pt x="6185246" y="10455673"/>
                  </a:moveTo>
                  <a:cubicBezTo>
                    <a:pt x="6356683" y="10455673"/>
                    <a:pt x="6358474" y="10458591"/>
                    <a:pt x="6531933" y="10458591"/>
                  </a:cubicBezTo>
                  <a:cubicBezTo>
                    <a:pt x="6565770" y="10458591"/>
                    <a:pt x="6554010" y="10393566"/>
                    <a:pt x="6563602" y="10982725"/>
                  </a:cubicBezTo>
                  <a:cubicBezTo>
                    <a:pt x="6391155" y="10983187"/>
                    <a:pt x="6326487" y="10980125"/>
                    <a:pt x="6105697" y="10980905"/>
                  </a:cubicBezTo>
                  <a:cubicBezTo>
                    <a:pt x="6095179" y="10371438"/>
                    <a:pt x="6058366" y="10455673"/>
                    <a:pt x="6185246" y="10455673"/>
                  </a:cubicBezTo>
                  <a:close/>
                  <a:moveTo>
                    <a:pt x="6560106" y="9435283"/>
                  </a:moveTo>
                  <a:cubicBezTo>
                    <a:pt x="6558315" y="9320138"/>
                    <a:pt x="6480355" y="9354109"/>
                    <a:pt x="7021046" y="9352145"/>
                  </a:cubicBezTo>
                  <a:cubicBezTo>
                    <a:pt x="7025900" y="9640470"/>
                    <a:pt x="7022895" y="9645555"/>
                    <a:pt x="7026998" y="9877174"/>
                  </a:cubicBezTo>
                  <a:cubicBezTo>
                    <a:pt x="6931008" y="9878301"/>
                    <a:pt x="6891479" y="9877983"/>
                    <a:pt x="6570653" y="9878040"/>
                  </a:cubicBezTo>
                  <a:cubicBezTo>
                    <a:pt x="6567273" y="9636051"/>
                    <a:pt x="6563198" y="9632295"/>
                    <a:pt x="6560106" y="9435283"/>
                  </a:cubicBezTo>
                  <a:close/>
                  <a:moveTo>
                    <a:pt x="7027489" y="9904011"/>
                  </a:moveTo>
                  <a:cubicBezTo>
                    <a:pt x="7030234" y="10048448"/>
                    <a:pt x="7034540" y="10128668"/>
                    <a:pt x="7036967" y="10421154"/>
                  </a:cubicBezTo>
                  <a:cubicBezTo>
                    <a:pt x="7037025" y="10429068"/>
                    <a:pt x="7090193" y="10428548"/>
                    <a:pt x="6577733" y="10431611"/>
                  </a:cubicBezTo>
                  <a:cubicBezTo>
                    <a:pt x="6569815" y="9934805"/>
                    <a:pt x="6573687" y="10113011"/>
                    <a:pt x="6571029" y="9904848"/>
                  </a:cubicBezTo>
                  <a:cubicBezTo>
                    <a:pt x="6891883" y="9904791"/>
                    <a:pt x="6943433" y="9905051"/>
                    <a:pt x="7027489" y="9904011"/>
                  </a:cubicBezTo>
                  <a:close/>
                  <a:moveTo>
                    <a:pt x="7037285" y="10455530"/>
                  </a:moveTo>
                  <a:cubicBezTo>
                    <a:pt x="7037314" y="10457811"/>
                    <a:pt x="7043093" y="10978622"/>
                    <a:pt x="7043122" y="10980703"/>
                  </a:cubicBezTo>
                  <a:cubicBezTo>
                    <a:pt x="6801990" y="10977497"/>
                    <a:pt x="6703167" y="10982032"/>
                    <a:pt x="6587268" y="10982609"/>
                  </a:cubicBezTo>
                  <a:cubicBezTo>
                    <a:pt x="6584898" y="10836035"/>
                    <a:pt x="6584696" y="10868677"/>
                    <a:pt x="6578166" y="10458447"/>
                  </a:cubicBezTo>
                  <a:cubicBezTo>
                    <a:pt x="6711056" y="10457667"/>
                    <a:pt x="6810745" y="10450705"/>
                    <a:pt x="7037285" y="10455530"/>
                  </a:cubicBezTo>
                  <a:close/>
                  <a:moveTo>
                    <a:pt x="7042717" y="9237924"/>
                  </a:moveTo>
                  <a:cubicBezTo>
                    <a:pt x="7033557" y="8749409"/>
                    <a:pt x="7029281" y="8801868"/>
                    <a:pt x="7052080" y="8801696"/>
                  </a:cubicBezTo>
                  <a:cubicBezTo>
                    <a:pt x="7563528" y="8797535"/>
                    <a:pt x="7493052" y="8790083"/>
                    <a:pt x="7493283" y="8843957"/>
                  </a:cubicBezTo>
                  <a:cubicBezTo>
                    <a:pt x="7495682" y="9409805"/>
                    <a:pt x="7531223" y="9323316"/>
                    <a:pt x="7398651" y="9324211"/>
                  </a:cubicBezTo>
                  <a:cubicBezTo>
                    <a:pt x="7232821" y="9325337"/>
                    <a:pt x="7237935" y="9324471"/>
                    <a:pt x="7051906" y="9325193"/>
                  </a:cubicBezTo>
                  <a:cubicBezTo>
                    <a:pt x="7041590" y="9325251"/>
                    <a:pt x="7044625" y="9338337"/>
                    <a:pt x="7042717" y="9237924"/>
                  </a:cubicBezTo>
                  <a:close/>
                  <a:moveTo>
                    <a:pt x="7052051" y="9352030"/>
                  </a:moveTo>
                  <a:cubicBezTo>
                    <a:pt x="7581732" y="9349863"/>
                    <a:pt x="7498282" y="9326464"/>
                    <a:pt x="7500016" y="9435688"/>
                  </a:cubicBezTo>
                  <a:cubicBezTo>
                    <a:pt x="7508309" y="9967043"/>
                    <a:pt x="7540817" y="9878503"/>
                    <a:pt x="7398854" y="9876770"/>
                  </a:cubicBezTo>
                  <a:cubicBezTo>
                    <a:pt x="6992064" y="9871830"/>
                    <a:pt x="7051010" y="9900804"/>
                    <a:pt x="7049883" y="9829654"/>
                  </a:cubicBezTo>
                  <a:cubicBezTo>
                    <a:pt x="7041504" y="9295208"/>
                    <a:pt x="7044191" y="9352030"/>
                    <a:pt x="7052051" y="9352030"/>
                  </a:cubicBezTo>
                  <a:close/>
                  <a:moveTo>
                    <a:pt x="7052137" y="9903692"/>
                  </a:moveTo>
                  <a:cubicBezTo>
                    <a:pt x="7605687" y="9896962"/>
                    <a:pt x="7508106" y="9877752"/>
                    <a:pt x="7512181" y="10027302"/>
                  </a:cubicBezTo>
                  <a:cubicBezTo>
                    <a:pt x="7515909" y="10164489"/>
                    <a:pt x="7518105" y="10286480"/>
                    <a:pt x="7517672" y="10420980"/>
                  </a:cubicBezTo>
                  <a:cubicBezTo>
                    <a:pt x="7517613" y="10439064"/>
                    <a:pt x="7062828" y="10429184"/>
                    <a:pt x="7060748" y="10429155"/>
                  </a:cubicBezTo>
                  <a:cubicBezTo>
                    <a:pt x="7057339" y="10036430"/>
                    <a:pt x="7048814" y="9903751"/>
                    <a:pt x="7052137" y="9903692"/>
                  </a:cubicBezTo>
                  <a:close/>
                  <a:moveTo>
                    <a:pt x="7517584" y="10458505"/>
                  </a:moveTo>
                  <a:cubicBezTo>
                    <a:pt x="7517469" y="10649249"/>
                    <a:pt x="7523884" y="10817345"/>
                    <a:pt x="7526600" y="10978074"/>
                  </a:cubicBezTo>
                  <a:cubicBezTo>
                    <a:pt x="7390849" y="10978739"/>
                    <a:pt x="7316126" y="10984285"/>
                    <a:pt x="7066758" y="10981020"/>
                  </a:cubicBezTo>
                  <a:cubicBezTo>
                    <a:pt x="7066729" y="10978450"/>
                    <a:pt x="7060979" y="10458100"/>
                    <a:pt x="7060951" y="10456049"/>
                  </a:cubicBezTo>
                  <a:cubicBezTo>
                    <a:pt x="7157201" y="10458100"/>
                    <a:pt x="7514232" y="10458505"/>
                    <a:pt x="7517584" y="10458505"/>
                  </a:cubicBezTo>
                  <a:close/>
                  <a:moveTo>
                    <a:pt x="7527062" y="11004910"/>
                  </a:moveTo>
                  <a:cubicBezTo>
                    <a:pt x="7530212" y="11198832"/>
                    <a:pt x="7530067" y="11316606"/>
                    <a:pt x="7534517" y="11532135"/>
                  </a:cubicBezTo>
                  <a:lnTo>
                    <a:pt x="7076005" y="11532337"/>
                  </a:lnTo>
                  <a:cubicBezTo>
                    <a:pt x="7074532" y="11462516"/>
                    <a:pt x="7067394" y="11020625"/>
                    <a:pt x="7067250" y="11012450"/>
                  </a:cubicBezTo>
                  <a:cubicBezTo>
                    <a:pt x="7067191" y="11007626"/>
                    <a:pt x="7027027" y="11007453"/>
                    <a:pt x="7527062" y="11004910"/>
                  </a:cubicBezTo>
                  <a:close/>
                  <a:moveTo>
                    <a:pt x="7532928" y="9904588"/>
                  </a:moveTo>
                  <a:cubicBezTo>
                    <a:pt x="7731989" y="9904964"/>
                    <a:pt x="7696476" y="9902855"/>
                    <a:pt x="7990949" y="9902740"/>
                  </a:cubicBezTo>
                  <a:cubicBezTo>
                    <a:pt x="7992596" y="10044375"/>
                    <a:pt x="7990949" y="10214695"/>
                    <a:pt x="7999387" y="10426267"/>
                  </a:cubicBezTo>
                  <a:cubicBezTo>
                    <a:pt x="7701186" y="10426122"/>
                    <a:pt x="7771055" y="10431871"/>
                    <a:pt x="7541337" y="10431697"/>
                  </a:cubicBezTo>
                  <a:cubicBezTo>
                    <a:pt x="7542059" y="10191672"/>
                    <a:pt x="7535644" y="10040561"/>
                    <a:pt x="7532928" y="9904588"/>
                  </a:cubicBezTo>
                  <a:close/>
                  <a:moveTo>
                    <a:pt x="7572081" y="10458533"/>
                  </a:moveTo>
                  <a:cubicBezTo>
                    <a:pt x="8084136" y="10458533"/>
                    <a:pt x="8001178" y="10395530"/>
                    <a:pt x="8004646" y="10618339"/>
                  </a:cubicBezTo>
                  <a:cubicBezTo>
                    <a:pt x="8007593" y="10807176"/>
                    <a:pt x="8005454" y="10806136"/>
                    <a:pt x="8007910" y="10980096"/>
                  </a:cubicBezTo>
                  <a:cubicBezTo>
                    <a:pt x="8005859" y="10980067"/>
                    <a:pt x="7606583" y="10977871"/>
                    <a:pt x="7550265" y="10978016"/>
                  </a:cubicBezTo>
                  <a:cubicBezTo>
                    <a:pt x="7540441" y="10398765"/>
                    <a:pt x="7525762" y="10458533"/>
                    <a:pt x="7572081" y="10458533"/>
                  </a:cubicBezTo>
                  <a:close/>
                  <a:moveTo>
                    <a:pt x="7572081" y="11004795"/>
                  </a:moveTo>
                  <a:cubicBezTo>
                    <a:pt x="8057207" y="11004795"/>
                    <a:pt x="8008315" y="11005835"/>
                    <a:pt x="8008401" y="11012855"/>
                  </a:cubicBezTo>
                  <a:cubicBezTo>
                    <a:pt x="8017937" y="11622206"/>
                    <a:pt x="8047382" y="11530141"/>
                    <a:pt x="7918711" y="11530141"/>
                  </a:cubicBezTo>
                  <a:cubicBezTo>
                    <a:pt x="7745916" y="11530141"/>
                    <a:pt x="7742044" y="11532135"/>
                    <a:pt x="7572052" y="11532135"/>
                  </a:cubicBezTo>
                  <a:cubicBezTo>
                    <a:pt x="7553271" y="11532135"/>
                    <a:pt x="7558182" y="11551461"/>
                    <a:pt x="7555900" y="11406850"/>
                  </a:cubicBezTo>
                  <a:cubicBezTo>
                    <a:pt x="7548878" y="10955368"/>
                    <a:pt x="7539602" y="11004795"/>
                    <a:pt x="7572081" y="11004795"/>
                  </a:cubicBezTo>
                  <a:close/>
                  <a:moveTo>
                    <a:pt x="8467405" y="9435630"/>
                  </a:moveTo>
                  <a:cubicBezTo>
                    <a:pt x="8475409" y="9944164"/>
                    <a:pt x="8488354" y="9877665"/>
                    <a:pt x="8439319" y="9876886"/>
                  </a:cubicBezTo>
                  <a:cubicBezTo>
                    <a:pt x="8339370" y="9875268"/>
                    <a:pt x="8252337" y="9875296"/>
                    <a:pt x="8092054" y="9875730"/>
                  </a:cubicBezTo>
                  <a:cubicBezTo>
                    <a:pt x="7988117" y="9875990"/>
                    <a:pt x="8014788" y="9950606"/>
                    <a:pt x="8006755" y="9435226"/>
                  </a:cubicBezTo>
                  <a:cubicBezTo>
                    <a:pt x="8005108" y="9328371"/>
                    <a:pt x="7982945" y="9351192"/>
                    <a:pt x="8092227" y="9349863"/>
                  </a:cubicBezTo>
                  <a:cubicBezTo>
                    <a:pt x="8532420" y="9344548"/>
                    <a:pt x="8465845" y="9334322"/>
                    <a:pt x="8467405" y="9435630"/>
                  </a:cubicBezTo>
                  <a:close/>
                  <a:moveTo>
                    <a:pt x="8455963" y="8844536"/>
                  </a:moveTo>
                  <a:cubicBezTo>
                    <a:pt x="8460760" y="8960316"/>
                    <a:pt x="8460932" y="8993421"/>
                    <a:pt x="8464487" y="9238444"/>
                  </a:cubicBezTo>
                  <a:cubicBezTo>
                    <a:pt x="8465902" y="9342208"/>
                    <a:pt x="8473415" y="9325858"/>
                    <a:pt x="8439550" y="9324789"/>
                  </a:cubicBezTo>
                  <a:cubicBezTo>
                    <a:pt x="7886607" y="9306705"/>
                    <a:pt x="8003288" y="9474021"/>
                    <a:pt x="7998260" y="8798142"/>
                  </a:cubicBezTo>
                  <a:cubicBezTo>
                    <a:pt x="8524560" y="8800193"/>
                    <a:pt x="8453247" y="8779163"/>
                    <a:pt x="8455963" y="8844536"/>
                  </a:cubicBezTo>
                  <a:close/>
                  <a:moveTo>
                    <a:pt x="8445358" y="8252546"/>
                  </a:moveTo>
                  <a:cubicBezTo>
                    <a:pt x="8454460" y="8836013"/>
                    <a:pt x="8457176" y="8771970"/>
                    <a:pt x="8439145" y="8772114"/>
                  </a:cubicBezTo>
                  <a:cubicBezTo>
                    <a:pt x="7906170" y="8775668"/>
                    <a:pt x="7998866" y="8801868"/>
                    <a:pt x="7996440" y="8646397"/>
                  </a:cubicBezTo>
                  <a:cubicBezTo>
                    <a:pt x="7993290" y="8447334"/>
                    <a:pt x="7992452" y="8461574"/>
                    <a:pt x="7989071" y="8252025"/>
                  </a:cubicBezTo>
                  <a:cubicBezTo>
                    <a:pt x="7988984" y="8244891"/>
                    <a:pt x="8445271" y="8247606"/>
                    <a:pt x="8445358" y="8252546"/>
                  </a:cubicBezTo>
                  <a:close/>
                  <a:moveTo>
                    <a:pt x="8444838" y="8220423"/>
                  </a:moveTo>
                  <a:cubicBezTo>
                    <a:pt x="8209802" y="8225074"/>
                    <a:pt x="8118118" y="8220596"/>
                    <a:pt x="7988551" y="8219903"/>
                  </a:cubicBezTo>
                  <a:cubicBezTo>
                    <a:pt x="7985863" y="8058307"/>
                    <a:pt x="7980200" y="7874958"/>
                    <a:pt x="7979882" y="7695105"/>
                  </a:cubicBezTo>
                  <a:cubicBezTo>
                    <a:pt x="8143286" y="7695770"/>
                    <a:pt x="8081045" y="7697965"/>
                    <a:pt x="8435735" y="7697098"/>
                  </a:cubicBezTo>
                  <a:cubicBezTo>
                    <a:pt x="8442035" y="8085345"/>
                    <a:pt x="8442671" y="8086529"/>
                    <a:pt x="8444838" y="8220423"/>
                  </a:cubicBezTo>
                  <a:close/>
                  <a:moveTo>
                    <a:pt x="8435332" y="7670204"/>
                  </a:moveTo>
                  <a:cubicBezTo>
                    <a:pt x="7920646" y="7671562"/>
                    <a:pt x="7979882" y="7669193"/>
                    <a:pt x="7979882" y="7661394"/>
                  </a:cubicBezTo>
                  <a:cubicBezTo>
                    <a:pt x="7979622" y="7406780"/>
                    <a:pt x="7973178" y="7271529"/>
                    <a:pt x="7970462" y="7141015"/>
                  </a:cubicBezTo>
                  <a:cubicBezTo>
                    <a:pt x="8121210" y="7142056"/>
                    <a:pt x="8134963" y="7147832"/>
                    <a:pt x="8427789" y="7144800"/>
                  </a:cubicBezTo>
                  <a:cubicBezTo>
                    <a:pt x="8430737" y="7354089"/>
                    <a:pt x="8427472" y="7185358"/>
                    <a:pt x="8435332" y="7670204"/>
                  </a:cubicBezTo>
                  <a:close/>
                  <a:moveTo>
                    <a:pt x="8424265" y="6675292"/>
                  </a:moveTo>
                  <a:cubicBezTo>
                    <a:pt x="8427327" y="6870456"/>
                    <a:pt x="8423542" y="6872218"/>
                    <a:pt x="8426634" y="7069605"/>
                  </a:cubicBezTo>
                  <a:cubicBezTo>
                    <a:pt x="8427789" y="7141391"/>
                    <a:pt x="8494451" y="7117617"/>
                    <a:pt x="7969914" y="7114207"/>
                  </a:cubicBezTo>
                  <a:cubicBezTo>
                    <a:pt x="7965666" y="6891197"/>
                    <a:pt x="7969885" y="6867307"/>
                    <a:pt x="7964596" y="6591779"/>
                  </a:cubicBezTo>
                  <a:cubicBezTo>
                    <a:pt x="8508523" y="6592587"/>
                    <a:pt x="8422559" y="6566878"/>
                    <a:pt x="8424265" y="6675292"/>
                  </a:cubicBezTo>
                  <a:close/>
                  <a:moveTo>
                    <a:pt x="8410164" y="6038671"/>
                  </a:moveTo>
                  <a:cubicBezTo>
                    <a:pt x="8419699" y="6596574"/>
                    <a:pt x="8416231" y="6348633"/>
                    <a:pt x="8422039" y="6566011"/>
                  </a:cubicBezTo>
                  <a:cubicBezTo>
                    <a:pt x="7879557" y="6566184"/>
                    <a:pt x="7964885" y="6591230"/>
                    <a:pt x="7962054" y="6477500"/>
                  </a:cubicBezTo>
                  <a:cubicBezTo>
                    <a:pt x="7958673" y="6342307"/>
                    <a:pt x="7956621" y="6221644"/>
                    <a:pt x="7956043" y="6083591"/>
                  </a:cubicBezTo>
                  <a:cubicBezTo>
                    <a:pt x="7955725" y="6020328"/>
                    <a:pt x="7884585" y="6034165"/>
                    <a:pt x="8410164" y="6038671"/>
                  </a:cubicBezTo>
                  <a:close/>
                  <a:moveTo>
                    <a:pt x="8405396" y="5492526"/>
                  </a:moveTo>
                  <a:cubicBezTo>
                    <a:pt x="8408950" y="5718512"/>
                    <a:pt x="8403286" y="5623386"/>
                    <a:pt x="8409701" y="6011864"/>
                  </a:cubicBezTo>
                  <a:cubicBezTo>
                    <a:pt x="8406783" y="6011835"/>
                    <a:pt x="7959078" y="6010130"/>
                    <a:pt x="7955581" y="6010101"/>
                  </a:cubicBezTo>
                  <a:cubicBezTo>
                    <a:pt x="7953096" y="5709528"/>
                    <a:pt x="7947519" y="5710394"/>
                    <a:pt x="7944225" y="5486141"/>
                  </a:cubicBezTo>
                  <a:cubicBezTo>
                    <a:pt x="7946335" y="5486141"/>
                    <a:pt x="8405366" y="5490474"/>
                    <a:pt x="8405396" y="5492526"/>
                  </a:cubicBezTo>
                  <a:close/>
                  <a:moveTo>
                    <a:pt x="8393548" y="4935662"/>
                  </a:moveTo>
                  <a:cubicBezTo>
                    <a:pt x="8408690" y="5644242"/>
                    <a:pt x="8403402" y="5375300"/>
                    <a:pt x="8404904" y="5461645"/>
                  </a:cubicBezTo>
                  <a:cubicBezTo>
                    <a:pt x="8215264" y="5466296"/>
                    <a:pt x="8085639" y="5459652"/>
                    <a:pt x="7943850" y="5459334"/>
                  </a:cubicBezTo>
                  <a:cubicBezTo>
                    <a:pt x="7941365" y="5292624"/>
                    <a:pt x="7941249" y="5174504"/>
                    <a:pt x="7936366" y="4935489"/>
                  </a:cubicBezTo>
                  <a:cubicBezTo>
                    <a:pt x="8075410" y="4935547"/>
                    <a:pt x="8262190" y="4937540"/>
                    <a:pt x="8393548" y="4935662"/>
                  </a:cubicBezTo>
                  <a:close/>
                  <a:moveTo>
                    <a:pt x="8392797" y="4901460"/>
                  </a:moveTo>
                  <a:cubicBezTo>
                    <a:pt x="8393086" y="4913997"/>
                    <a:pt x="8429726" y="4908826"/>
                    <a:pt x="7935816" y="4908653"/>
                  </a:cubicBezTo>
                  <a:cubicBezTo>
                    <a:pt x="7935759" y="4905995"/>
                    <a:pt x="7925819" y="4383364"/>
                    <a:pt x="7925790" y="4381226"/>
                  </a:cubicBezTo>
                  <a:cubicBezTo>
                    <a:pt x="7927870" y="4381226"/>
                    <a:pt x="8382626" y="4383797"/>
                    <a:pt x="8384822" y="4383826"/>
                  </a:cubicBezTo>
                  <a:cubicBezTo>
                    <a:pt x="8386498" y="4500907"/>
                    <a:pt x="8387943" y="4679720"/>
                    <a:pt x="8392797" y="4901460"/>
                  </a:cubicBezTo>
                  <a:close/>
                  <a:moveTo>
                    <a:pt x="8378552" y="3916052"/>
                  </a:moveTo>
                  <a:cubicBezTo>
                    <a:pt x="8381644" y="4113006"/>
                    <a:pt x="8380604" y="4112631"/>
                    <a:pt x="8383695" y="4310076"/>
                  </a:cubicBezTo>
                  <a:cubicBezTo>
                    <a:pt x="8384765" y="4377962"/>
                    <a:pt x="8454980" y="4354592"/>
                    <a:pt x="7925327" y="4354390"/>
                  </a:cubicBezTo>
                  <a:cubicBezTo>
                    <a:pt x="7920589" y="4071293"/>
                    <a:pt x="7924779" y="4136492"/>
                    <a:pt x="7919318" y="3832972"/>
                  </a:cubicBezTo>
                  <a:cubicBezTo>
                    <a:pt x="8455992" y="3832972"/>
                    <a:pt x="8376761" y="3800646"/>
                    <a:pt x="8378552" y="3916052"/>
                  </a:cubicBezTo>
                  <a:close/>
                  <a:moveTo>
                    <a:pt x="8370953" y="3324784"/>
                  </a:moveTo>
                  <a:cubicBezTo>
                    <a:pt x="8382916" y="3897824"/>
                    <a:pt x="8403286" y="3804979"/>
                    <a:pt x="8265571" y="3804979"/>
                  </a:cubicBezTo>
                  <a:cubicBezTo>
                    <a:pt x="8091851" y="3804979"/>
                    <a:pt x="8092603" y="3806135"/>
                    <a:pt x="7918797" y="3806135"/>
                  </a:cubicBezTo>
                  <a:cubicBezTo>
                    <a:pt x="7914203" y="3566225"/>
                    <a:pt x="7913423" y="3606292"/>
                    <a:pt x="7910533" y="3278477"/>
                  </a:cubicBezTo>
                  <a:cubicBezTo>
                    <a:pt x="8432904" y="3278506"/>
                    <a:pt x="8369594" y="3259238"/>
                    <a:pt x="8370953" y="3324784"/>
                  </a:cubicBezTo>
                  <a:close/>
                  <a:moveTo>
                    <a:pt x="8359885" y="2733747"/>
                  </a:moveTo>
                  <a:cubicBezTo>
                    <a:pt x="8369537" y="3349165"/>
                    <a:pt x="8403893" y="3251208"/>
                    <a:pt x="8265571" y="3251208"/>
                  </a:cubicBezTo>
                  <a:cubicBezTo>
                    <a:pt x="8094019" y="3251208"/>
                    <a:pt x="8092054" y="3251670"/>
                    <a:pt x="7918711" y="3251670"/>
                  </a:cubicBezTo>
                  <a:cubicBezTo>
                    <a:pt x="7907210" y="3251670"/>
                    <a:pt x="7910764" y="3267558"/>
                    <a:pt x="7908568" y="3127252"/>
                  </a:cubicBezTo>
                  <a:cubicBezTo>
                    <a:pt x="7901403" y="2667335"/>
                    <a:pt x="7898801" y="2727334"/>
                    <a:pt x="7918711" y="2727334"/>
                  </a:cubicBezTo>
                  <a:cubicBezTo>
                    <a:pt x="8391670" y="2727334"/>
                    <a:pt x="8359654" y="2718321"/>
                    <a:pt x="8359885" y="2733747"/>
                  </a:cubicBezTo>
                  <a:close/>
                  <a:moveTo>
                    <a:pt x="8359366" y="2698649"/>
                  </a:moveTo>
                  <a:cubicBezTo>
                    <a:pt x="8196164" y="2696771"/>
                    <a:pt x="8088904" y="2700469"/>
                    <a:pt x="7904263" y="2700498"/>
                  </a:cubicBezTo>
                  <a:cubicBezTo>
                    <a:pt x="7894063" y="2107988"/>
                    <a:pt x="7879268" y="2172725"/>
                    <a:pt x="7918739" y="2172725"/>
                  </a:cubicBezTo>
                  <a:cubicBezTo>
                    <a:pt x="8064546" y="2172725"/>
                    <a:pt x="8103555" y="2173071"/>
                    <a:pt x="8265599" y="2173071"/>
                  </a:cubicBezTo>
                  <a:cubicBezTo>
                    <a:pt x="8381384" y="2173100"/>
                    <a:pt x="8349974" y="2077945"/>
                    <a:pt x="8359366" y="2698649"/>
                  </a:cubicBezTo>
                  <a:close/>
                  <a:moveTo>
                    <a:pt x="8343733" y="1748686"/>
                  </a:moveTo>
                  <a:cubicBezTo>
                    <a:pt x="8347374" y="1868655"/>
                    <a:pt x="8347431" y="1895174"/>
                    <a:pt x="8351534" y="2146784"/>
                  </a:cubicBezTo>
                  <a:cubicBezTo>
                    <a:pt x="8300361" y="2146119"/>
                    <a:pt x="7928708" y="2145859"/>
                    <a:pt x="7893023" y="2145975"/>
                  </a:cubicBezTo>
                  <a:cubicBezTo>
                    <a:pt x="7883458" y="1544307"/>
                    <a:pt x="7868172" y="1624961"/>
                    <a:pt x="7918739" y="1624961"/>
                  </a:cubicBezTo>
                  <a:cubicBezTo>
                    <a:pt x="8426981" y="1624961"/>
                    <a:pt x="8338589" y="1578077"/>
                    <a:pt x="8343733" y="1748686"/>
                  </a:cubicBezTo>
                  <a:close/>
                  <a:moveTo>
                    <a:pt x="8335469" y="1157187"/>
                  </a:moveTo>
                  <a:cubicBezTo>
                    <a:pt x="8343328" y="1673376"/>
                    <a:pt x="8360695" y="1594311"/>
                    <a:pt x="8265571" y="1594311"/>
                  </a:cubicBezTo>
                  <a:cubicBezTo>
                    <a:pt x="7826447" y="1594311"/>
                    <a:pt x="7883343" y="1620743"/>
                    <a:pt x="7882273" y="1551038"/>
                  </a:cubicBezTo>
                  <a:cubicBezTo>
                    <a:pt x="7873605" y="997988"/>
                    <a:pt x="7863896" y="1071536"/>
                    <a:pt x="7918739" y="1071536"/>
                  </a:cubicBezTo>
                  <a:cubicBezTo>
                    <a:pt x="8410279" y="1071536"/>
                    <a:pt x="8333707" y="1044699"/>
                    <a:pt x="8335469" y="1157187"/>
                  </a:cubicBezTo>
                  <a:close/>
                  <a:moveTo>
                    <a:pt x="7918739" y="517619"/>
                  </a:moveTo>
                  <a:cubicBezTo>
                    <a:pt x="8390226" y="517619"/>
                    <a:pt x="8326049" y="506382"/>
                    <a:pt x="8326107" y="565659"/>
                  </a:cubicBezTo>
                  <a:cubicBezTo>
                    <a:pt x="8326107" y="1125122"/>
                    <a:pt x="8362920" y="1043717"/>
                    <a:pt x="8265571" y="1043717"/>
                  </a:cubicBezTo>
                  <a:cubicBezTo>
                    <a:pt x="7804574" y="1043717"/>
                    <a:pt x="7877159" y="1068676"/>
                    <a:pt x="7874645" y="959539"/>
                  </a:cubicBezTo>
                  <a:cubicBezTo>
                    <a:pt x="7863405" y="446787"/>
                    <a:pt x="7848032" y="517619"/>
                    <a:pt x="7918739" y="517619"/>
                  </a:cubicBezTo>
                  <a:close/>
                  <a:moveTo>
                    <a:pt x="7869357" y="2146090"/>
                  </a:moveTo>
                  <a:cubicBezTo>
                    <a:pt x="7747360" y="2146870"/>
                    <a:pt x="7412145" y="2159870"/>
                    <a:pt x="7411423" y="2141728"/>
                  </a:cubicBezTo>
                  <a:cubicBezTo>
                    <a:pt x="7403967" y="1957253"/>
                    <a:pt x="7404343" y="1780058"/>
                    <a:pt x="7402263" y="1624326"/>
                  </a:cubicBezTo>
                  <a:cubicBezTo>
                    <a:pt x="7896692" y="1624499"/>
                    <a:pt x="7655935" y="1624788"/>
                    <a:pt x="7859821" y="1624961"/>
                  </a:cubicBezTo>
                  <a:cubicBezTo>
                    <a:pt x="7864214" y="1870764"/>
                    <a:pt x="7860602" y="1594947"/>
                    <a:pt x="7869357" y="2146090"/>
                  </a:cubicBezTo>
                  <a:close/>
                  <a:moveTo>
                    <a:pt x="7858608" y="1551500"/>
                  </a:moveTo>
                  <a:cubicBezTo>
                    <a:pt x="7859619" y="1616670"/>
                    <a:pt x="7931425" y="1597691"/>
                    <a:pt x="7401887" y="1597518"/>
                  </a:cubicBezTo>
                  <a:cubicBezTo>
                    <a:pt x="7396224" y="1201182"/>
                    <a:pt x="7401830" y="1496325"/>
                    <a:pt x="7395473" y="1069831"/>
                  </a:cubicBezTo>
                  <a:cubicBezTo>
                    <a:pt x="8034784" y="1072171"/>
                    <a:pt x="7799314" y="1071334"/>
                    <a:pt x="7853291" y="1071478"/>
                  </a:cubicBezTo>
                  <a:cubicBezTo>
                    <a:pt x="7858492" y="1353304"/>
                    <a:pt x="7855025" y="1322827"/>
                    <a:pt x="7858608" y="1551500"/>
                  </a:cubicBezTo>
                  <a:close/>
                  <a:moveTo>
                    <a:pt x="7398795" y="520248"/>
                  </a:moveTo>
                  <a:cubicBezTo>
                    <a:pt x="7911863" y="519237"/>
                    <a:pt x="7841358" y="498005"/>
                    <a:pt x="7843149" y="566063"/>
                  </a:cubicBezTo>
                  <a:cubicBezTo>
                    <a:pt x="7858059" y="1136735"/>
                    <a:pt x="7878661" y="1045075"/>
                    <a:pt x="7745511" y="1043977"/>
                  </a:cubicBezTo>
                  <a:cubicBezTo>
                    <a:pt x="7324303" y="1040568"/>
                    <a:pt x="7395559" y="1072229"/>
                    <a:pt x="7393970" y="965837"/>
                  </a:cubicBezTo>
                  <a:cubicBezTo>
                    <a:pt x="7386948" y="467124"/>
                    <a:pt x="7380765" y="520306"/>
                    <a:pt x="7398795" y="520248"/>
                  </a:cubicBezTo>
                  <a:close/>
                  <a:moveTo>
                    <a:pt x="7387786" y="2142941"/>
                  </a:moveTo>
                  <a:cubicBezTo>
                    <a:pt x="7388018" y="2148690"/>
                    <a:pt x="7442312" y="2146293"/>
                    <a:pt x="6931384" y="2149095"/>
                  </a:cubicBezTo>
                  <a:cubicBezTo>
                    <a:pt x="6924333" y="1844939"/>
                    <a:pt x="6926096" y="1770814"/>
                    <a:pt x="6924188" y="1621495"/>
                  </a:cubicBezTo>
                  <a:cubicBezTo>
                    <a:pt x="7150989" y="1622303"/>
                    <a:pt x="6927222" y="1624181"/>
                    <a:pt x="7378627" y="1624326"/>
                  </a:cubicBezTo>
                  <a:cubicBezTo>
                    <a:pt x="7380707" y="1781964"/>
                    <a:pt x="7380360" y="1958611"/>
                    <a:pt x="7387786" y="2142941"/>
                  </a:cubicBezTo>
                  <a:close/>
                  <a:moveTo>
                    <a:pt x="7373136" y="1157187"/>
                  </a:moveTo>
                  <a:cubicBezTo>
                    <a:pt x="7376171" y="1350704"/>
                    <a:pt x="7374494" y="1355066"/>
                    <a:pt x="7377558" y="1551500"/>
                  </a:cubicBezTo>
                  <a:cubicBezTo>
                    <a:pt x="7378627" y="1619357"/>
                    <a:pt x="7447629" y="1596449"/>
                    <a:pt x="6923813" y="1594658"/>
                  </a:cubicBezTo>
                  <a:cubicBezTo>
                    <a:pt x="6921299" y="1413418"/>
                    <a:pt x="6920057" y="1410732"/>
                    <a:pt x="6914566" y="1070236"/>
                  </a:cubicBezTo>
                  <a:cubicBezTo>
                    <a:pt x="7452714" y="1069889"/>
                    <a:pt x="7371374" y="1040106"/>
                    <a:pt x="7373136" y="1157187"/>
                  </a:cubicBezTo>
                  <a:close/>
                  <a:moveTo>
                    <a:pt x="7225337" y="520479"/>
                  </a:moveTo>
                  <a:cubicBezTo>
                    <a:pt x="7387700" y="520479"/>
                    <a:pt x="7362359" y="507740"/>
                    <a:pt x="7363572" y="565919"/>
                  </a:cubicBezTo>
                  <a:cubicBezTo>
                    <a:pt x="7366433" y="702845"/>
                    <a:pt x="7368224" y="821804"/>
                    <a:pt x="7370247" y="966270"/>
                  </a:cubicBezTo>
                  <a:cubicBezTo>
                    <a:pt x="7371749" y="1066798"/>
                    <a:pt x="7455199" y="1042966"/>
                    <a:pt x="6914162" y="1043399"/>
                  </a:cubicBezTo>
                  <a:cubicBezTo>
                    <a:pt x="6908469" y="688748"/>
                    <a:pt x="6908498" y="679707"/>
                    <a:pt x="6905638" y="565226"/>
                  </a:cubicBezTo>
                  <a:cubicBezTo>
                    <a:pt x="6904135" y="505227"/>
                    <a:pt x="6847876" y="520190"/>
                    <a:pt x="7225337" y="520479"/>
                  </a:cubicBezTo>
                  <a:close/>
                  <a:moveTo>
                    <a:pt x="6878649" y="2149239"/>
                  </a:moveTo>
                  <a:cubicBezTo>
                    <a:pt x="6707097" y="2149239"/>
                    <a:pt x="6708051" y="2145801"/>
                    <a:pt x="6531962" y="2145801"/>
                  </a:cubicBezTo>
                  <a:cubicBezTo>
                    <a:pt x="6416843" y="2145801"/>
                    <a:pt x="6449292" y="2244770"/>
                    <a:pt x="6438774" y="1623748"/>
                  </a:cubicBezTo>
                  <a:cubicBezTo>
                    <a:pt x="6634656" y="1625828"/>
                    <a:pt x="6704785" y="1621090"/>
                    <a:pt x="6900523" y="1621408"/>
                  </a:cubicBezTo>
                  <a:cubicBezTo>
                    <a:pt x="6908065" y="2227322"/>
                    <a:pt x="6920490" y="2149239"/>
                    <a:pt x="6878649" y="2149239"/>
                  </a:cubicBezTo>
                  <a:close/>
                  <a:moveTo>
                    <a:pt x="6892317" y="1157129"/>
                  </a:moveTo>
                  <a:cubicBezTo>
                    <a:pt x="6900292" y="1661677"/>
                    <a:pt x="6909018" y="1594600"/>
                    <a:pt x="6878649" y="1594600"/>
                  </a:cubicBezTo>
                  <a:cubicBezTo>
                    <a:pt x="6372893" y="1594600"/>
                    <a:pt x="6438659" y="1618750"/>
                    <a:pt x="6437590" y="1551038"/>
                  </a:cubicBezTo>
                  <a:cubicBezTo>
                    <a:pt x="6434440" y="1349202"/>
                    <a:pt x="6436809" y="1352986"/>
                    <a:pt x="6433718" y="1156725"/>
                  </a:cubicBezTo>
                  <a:cubicBezTo>
                    <a:pt x="6432042" y="1052730"/>
                    <a:pt x="6406498" y="1070727"/>
                    <a:pt x="6531933" y="1070727"/>
                  </a:cubicBezTo>
                  <a:cubicBezTo>
                    <a:pt x="6963602" y="1070727"/>
                    <a:pt x="6890381" y="1037477"/>
                    <a:pt x="6892317" y="1157129"/>
                  </a:cubicBezTo>
                  <a:close/>
                  <a:moveTo>
                    <a:pt x="6881972" y="566006"/>
                  </a:moveTo>
                  <a:cubicBezTo>
                    <a:pt x="6884948" y="684329"/>
                    <a:pt x="6885035" y="703250"/>
                    <a:pt x="6890496" y="1043428"/>
                  </a:cubicBezTo>
                  <a:cubicBezTo>
                    <a:pt x="6839872" y="1043428"/>
                    <a:pt x="6482955" y="1043833"/>
                    <a:pt x="6431897" y="1044382"/>
                  </a:cubicBezTo>
                  <a:lnTo>
                    <a:pt x="6423373" y="518399"/>
                  </a:lnTo>
                  <a:cubicBezTo>
                    <a:pt x="6968312" y="509733"/>
                    <a:pt x="6880556" y="509877"/>
                    <a:pt x="6881972" y="566006"/>
                  </a:cubicBezTo>
                  <a:close/>
                  <a:moveTo>
                    <a:pt x="6417363" y="1748455"/>
                  </a:moveTo>
                  <a:cubicBezTo>
                    <a:pt x="6419703" y="1872844"/>
                    <a:pt x="6418894" y="1826220"/>
                    <a:pt x="6424038" y="2146726"/>
                  </a:cubicBezTo>
                  <a:cubicBezTo>
                    <a:pt x="6274908" y="2149643"/>
                    <a:pt x="6335156" y="2153110"/>
                    <a:pt x="5965323" y="2149586"/>
                  </a:cubicBezTo>
                  <a:cubicBezTo>
                    <a:pt x="5958619" y="1610431"/>
                    <a:pt x="5962521" y="1788320"/>
                    <a:pt x="5960816" y="1620801"/>
                  </a:cubicBezTo>
                  <a:cubicBezTo>
                    <a:pt x="6509106" y="1620541"/>
                    <a:pt x="6414387" y="1598240"/>
                    <a:pt x="6417363" y="1748455"/>
                  </a:cubicBezTo>
                  <a:close/>
                  <a:moveTo>
                    <a:pt x="6410052" y="1157187"/>
                  </a:moveTo>
                  <a:cubicBezTo>
                    <a:pt x="6417825" y="1667599"/>
                    <a:pt x="6431204" y="1597114"/>
                    <a:pt x="6358792" y="1595640"/>
                  </a:cubicBezTo>
                  <a:cubicBezTo>
                    <a:pt x="6250434" y="1593445"/>
                    <a:pt x="6230438" y="1593878"/>
                    <a:pt x="5960498" y="1593994"/>
                  </a:cubicBezTo>
                  <a:cubicBezTo>
                    <a:pt x="5957261" y="1339987"/>
                    <a:pt x="5952089" y="1341402"/>
                    <a:pt x="5949258" y="1071882"/>
                  </a:cubicBezTo>
                  <a:cubicBezTo>
                    <a:pt x="6490324" y="1077169"/>
                    <a:pt x="6408145" y="1038200"/>
                    <a:pt x="6410052" y="1157187"/>
                  </a:cubicBezTo>
                  <a:close/>
                  <a:moveTo>
                    <a:pt x="6011787" y="520768"/>
                  </a:moveTo>
                  <a:cubicBezTo>
                    <a:pt x="6129334" y="522328"/>
                    <a:pt x="6242690" y="522588"/>
                    <a:pt x="6358850" y="519786"/>
                  </a:cubicBezTo>
                  <a:cubicBezTo>
                    <a:pt x="6416236" y="518342"/>
                    <a:pt x="6398465" y="440201"/>
                    <a:pt x="6408232" y="1044699"/>
                  </a:cubicBezTo>
                  <a:cubicBezTo>
                    <a:pt x="6202294" y="1047646"/>
                    <a:pt x="6283115" y="1048368"/>
                    <a:pt x="5948997" y="1045104"/>
                  </a:cubicBezTo>
                  <a:cubicBezTo>
                    <a:pt x="5944027" y="432112"/>
                    <a:pt x="5916172" y="519526"/>
                    <a:pt x="6011787" y="520768"/>
                  </a:cubicBezTo>
                  <a:close/>
                  <a:moveTo>
                    <a:pt x="5950413" y="2703069"/>
                  </a:moveTo>
                  <a:cubicBezTo>
                    <a:pt x="5837172" y="2703878"/>
                    <a:pt x="5690297" y="2703069"/>
                    <a:pt x="5496206" y="2703069"/>
                  </a:cubicBezTo>
                  <a:cubicBezTo>
                    <a:pt x="5495889" y="2683888"/>
                    <a:pt x="5488116" y="2234630"/>
                    <a:pt x="5486671" y="2174140"/>
                  </a:cubicBezTo>
                  <a:cubicBezTo>
                    <a:pt x="5488780" y="2174140"/>
                    <a:pt x="5938768" y="2176191"/>
                    <a:pt x="5941947" y="2176220"/>
                  </a:cubicBezTo>
                  <a:cubicBezTo>
                    <a:pt x="5944316" y="2368581"/>
                    <a:pt x="5948390" y="2576340"/>
                    <a:pt x="5950413" y="2703069"/>
                  </a:cubicBezTo>
                  <a:close/>
                  <a:moveTo>
                    <a:pt x="5937526" y="1748166"/>
                  </a:moveTo>
                  <a:cubicBezTo>
                    <a:pt x="5936514" y="2230124"/>
                    <a:pt x="5988902" y="2149066"/>
                    <a:pt x="5838704" y="2149066"/>
                  </a:cubicBezTo>
                  <a:cubicBezTo>
                    <a:pt x="5446015" y="2149066"/>
                    <a:pt x="5486064" y="2149037"/>
                    <a:pt x="5485890" y="2142017"/>
                  </a:cubicBezTo>
                  <a:cubicBezTo>
                    <a:pt x="5483579" y="2046197"/>
                    <a:pt x="5468755" y="1622043"/>
                    <a:pt x="5492305" y="1622043"/>
                  </a:cubicBezTo>
                  <a:cubicBezTo>
                    <a:pt x="6027824" y="1622043"/>
                    <a:pt x="5937872" y="1582612"/>
                    <a:pt x="5937526" y="1748166"/>
                  </a:cubicBezTo>
                  <a:close/>
                  <a:moveTo>
                    <a:pt x="5926748" y="1157187"/>
                  </a:moveTo>
                  <a:cubicBezTo>
                    <a:pt x="5934810" y="1671383"/>
                    <a:pt x="5969224" y="1593994"/>
                    <a:pt x="5838704" y="1594051"/>
                  </a:cubicBezTo>
                  <a:cubicBezTo>
                    <a:pt x="5425557" y="1594051"/>
                    <a:pt x="5477944" y="1614764"/>
                    <a:pt x="5476933" y="1550980"/>
                  </a:cubicBezTo>
                  <a:cubicBezTo>
                    <a:pt x="5476702" y="1535555"/>
                    <a:pt x="5469882" y="1092941"/>
                    <a:pt x="5469507" y="1068416"/>
                  </a:cubicBezTo>
                  <a:cubicBezTo>
                    <a:pt x="6018318" y="1067260"/>
                    <a:pt x="5925043" y="1049610"/>
                    <a:pt x="5926748" y="1157187"/>
                  </a:cubicBezTo>
                  <a:close/>
                  <a:moveTo>
                    <a:pt x="5492305" y="521086"/>
                  </a:moveTo>
                  <a:cubicBezTo>
                    <a:pt x="5983874" y="521086"/>
                    <a:pt x="5917906" y="500633"/>
                    <a:pt x="5919322" y="564619"/>
                  </a:cubicBezTo>
                  <a:cubicBezTo>
                    <a:pt x="5932383" y="1138988"/>
                    <a:pt x="5943247" y="1044613"/>
                    <a:pt x="5838704" y="1044613"/>
                  </a:cubicBezTo>
                  <a:cubicBezTo>
                    <a:pt x="5665967" y="1044613"/>
                    <a:pt x="5665793" y="1041579"/>
                    <a:pt x="5492305" y="1041579"/>
                  </a:cubicBezTo>
                  <a:cubicBezTo>
                    <a:pt x="5461416" y="1041579"/>
                    <a:pt x="5469305" y="1056659"/>
                    <a:pt x="5467975" y="959597"/>
                  </a:cubicBezTo>
                  <a:cubicBezTo>
                    <a:pt x="5461127" y="453576"/>
                    <a:pt x="5447951" y="521086"/>
                    <a:pt x="5492305" y="521086"/>
                  </a:cubicBezTo>
                  <a:close/>
                  <a:moveTo>
                    <a:pt x="5454308" y="1622101"/>
                  </a:moveTo>
                  <a:cubicBezTo>
                    <a:pt x="5456302" y="1767000"/>
                    <a:pt x="5456331" y="1901818"/>
                    <a:pt x="5462341" y="2147361"/>
                  </a:cubicBezTo>
                  <a:cubicBezTo>
                    <a:pt x="4979527" y="2148228"/>
                    <a:pt x="5005244" y="2153919"/>
                    <a:pt x="5004955" y="2143144"/>
                  </a:cubicBezTo>
                  <a:cubicBezTo>
                    <a:pt x="5003858" y="2096548"/>
                    <a:pt x="4995073" y="1625857"/>
                    <a:pt x="4995044" y="1623748"/>
                  </a:cubicBezTo>
                  <a:cubicBezTo>
                    <a:pt x="5237130" y="1625799"/>
                    <a:pt x="5307519" y="1622419"/>
                    <a:pt x="5454308" y="1622101"/>
                  </a:cubicBezTo>
                  <a:close/>
                  <a:moveTo>
                    <a:pt x="5453932" y="1595265"/>
                  </a:moveTo>
                  <a:cubicBezTo>
                    <a:pt x="4924568" y="1596391"/>
                    <a:pt x="4994900" y="1616497"/>
                    <a:pt x="4993859" y="1550980"/>
                  </a:cubicBezTo>
                  <a:cubicBezTo>
                    <a:pt x="4990768" y="1353650"/>
                    <a:pt x="4991606" y="1353535"/>
                    <a:pt x="4988514" y="1156725"/>
                  </a:cubicBezTo>
                  <a:cubicBezTo>
                    <a:pt x="4986780" y="1046895"/>
                    <a:pt x="4897002" y="1071593"/>
                    <a:pt x="5445813" y="1068531"/>
                  </a:cubicBezTo>
                  <a:cubicBezTo>
                    <a:pt x="5445841" y="1070727"/>
                    <a:pt x="5453210" y="1545116"/>
                    <a:pt x="5453932" y="1595265"/>
                  </a:cubicBezTo>
                  <a:close/>
                  <a:moveTo>
                    <a:pt x="5436884" y="520941"/>
                  </a:moveTo>
                  <a:cubicBezTo>
                    <a:pt x="5442721" y="815362"/>
                    <a:pt x="5442259" y="824779"/>
                    <a:pt x="5445437" y="1041695"/>
                  </a:cubicBezTo>
                  <a:cubicBezTo>
                    <a:pt x="4914455" y="1044497"/>
                    <a:pt x="4987474" y="1079422"/>
                    <a:pt x="4984729" y="959481"/>
                  </a:cubicBezTo>
                  <a:cubicBezTo>
                    <a:pt x="4980423" y="771684"/>
                    <a:pt x="4979325" y="663992"/>
                    <a:pt x="4978921" y="565572"/>
                  </a:cubicBezTo>
                  <a:cubicBezTo>
                    <a:pt x="4978632" y="498525"/>
                    <a:pt x="4911190" y="518342"/>
                    <a:pt x="5436884" y="520941"/>
                  </a:cubicBezTo>
                  <a:close/>
                  <a:moveTo>
                    <a:pt x="4972535" y="2147910"/>
                  </a:moveTo>
                  <a:cubicBezTo>
                    <a:pt x="4690053" y="2141815"/>
                    <a:pt x="4520120" y="2152388"/>
                    <a:pt x="4520004" y="2142248"/>
                  </a:cubicBezTo>
                  <a:cubicBezTo>
                    <a:pt x="4513589" y="1527610"/>
                    <a:pt x="4475303" y="1619559"/>
                    <a:pt x="4625588" y="1621581"/>
                  </a:cubicBezTo>
                  <a:cubicBezTo>
                    <a:pt x="4768158" y="1623488"/>
                    <a:pt x="4805837" y="1621957"/>
                    <a:pt x="4971408" y="1623488"/>
                  </a:cubicBezTo>
                  <a:cubicBezTo>
                    <a:pt x="4981435" y="2215969"/>
                    <a:pt x="4986693" y="2148170"/>
                    <a:pt x="4972535" y="2147910"/>
                  </a:cubicBezTo>
                  <a:close/>
                  <a:moveTo>
                    <a:pt x="4964849" y="1157187"/>
                  </a:moveTo>
                  <a:cubicBezTo>
                    <a:pt x="4967940" y="1354084"/>
                    <a:pt x="4967102" y="1353881"/>
                    <a:pt x="4970194" y="1551443"/>
                  </a:cubicBezTo>
                  <a:cubicBezTo>
                    <a:pt x="4971235" y="1616815"/>
                    <a:pt x="5042548" y="1595611"/>
                    <a:pt x="4512433" y="1593705"/>
                  </a:cubicBezTo>
                  <a:cubicBezTo>
                    <a:pt x="4508186" y="1314190"/>
                    <a:pt x="4512202" y="1317079"/>
                    <a:pt x="4507116" y="1072778"/>
                  </a:cubicBezTo>
                  <a:cubicBezTo>
                    <a:pt x="5034573" y="1069629"/>
                    <a:pt x="4962970" y="1035889"/>
                    <a:pt x="4964849" y="1157187"/>
                  </a:cubicBezTo>
                  <a:close/>
                  <a:moveTo>
                    <a:pt x="4954966" y="520104"/>
                  </a:moveTo>
                  <a:cubicBezTo>
                    <a:pt x="4956787" y="817471"/>
                    <a:pt x="4959098" y="859618"/>
                    <a:pt x="4962855" y="1043804"/>
                  </a:cubicBezTo>
                  <a:cubicBezTo>
                    <a:pt x="4855537" y="1041522"/>
                    <a:pt x="4740678" y="1041493"/>
                    <a:pt x="4625472" y="1044121"/>
                  </a:cubicBezTo>
                  <a:cubicBezTo>
                    <a:pt x="4470044" y="1047675"/>
                    <a:pt x="4510613" y="1132893"/>
                    <a:pt x="4495789" y="565284"/>
                  </a:cubicBezTo>
                  <a:cubicBezTo>
                    <a:pt x="4493709" y="486334"/>
                    <a:pt x="4436265" y="530850"/>
                    <a:pt x="4954966" y="520104"/>
                  </a:cubicBezTo>
                  <a:close/>
                  <a:moveTo>
                    <a:pt x="4452360" y="2146841"/>
                  </a:moveTo>
                  <a:cubicBezTo>
                    <a:pt x="4112983" y="2146899"/>
                    <a:pt x="4082296" y="2146841"/>
                    <a:pt x="4039155" y="2147044"/>
                  </a:cubicBezTo>
                  <a:cubicBezTo>
                    <a:pt x="4031122" y="1863022"/>
                    <a:pt x="4034763" y="1755041"/>
                    <a:pt x="4033463" y="1623083"/>
                  </a:cubicBezTo>
                  <a:cubicBezTo>
                    <a:pt x="4283264" y="1622332"/>
                    <a:pt x="4346863" y="1620137"/>
                    <a:pt x="4489144" y="1620455"/>
                  </a:cubicBezTo>
                  <a:cubicBezTo>
                    <a:pt x="4498217" y="2241014"/>
                    <a:pt x="4515756" y="2146841"/>
                    <a:pt x="4452360" y="2146841"/>
                  </a:cubicBezTo>
                  <a:close/>
                  <a:moveTo>
                    <a:pt x="4484983" y="1157129"/>
                  </a:moveTo>
                  <a:cubicBezTo>
                    <a:pt x="4492871" y="1662139"/>
                    <a:pt x="4497408" y="1593589"/>
                    <a:pt x="4452389" y="1593589"/>
                  </a:cubicBezTo>
                  <a:cubicBezTo>
                    <a:pt x="3968911" y="1593589"/>
                    <a:pt x="4033578" y="1616988"/>
                    <a:pt x="4032567" y="1550980"/>
                  </a:cubicBezTo>
                  <a:cubicBezTo>
                    <a:pt x="4023696" y="984556"/>
                    <a:pt x="3996448" y="1070611"/>
                    <a:pt x="4105701" y="1070611"/>
                  </a:cubicBezTo>
                  <a:cubicBezTo>
                    <a:pt x="4278843" y="1070611"/>
                    <a:pt x="4278901" y="1072951"/>
                    <a:pt x="4452389" y="1072951"/>
                  </a:cubicBezTo>
                  <a:cubicBezTo>
                    <a:pt x="4491311" y="1072922"/>
                    <a:pt x="4483335" y="1055994"/>
                    <a:pt x="4484983" y="1157129"/>
                  </a:cubicBezTo>
                  <a:close/>
                  <a:moveTo>
                    <a:pt x="4105673" y="518428"/>
                  </a:moveTo>
                  <a:cubicBezTo>
                    <a:pt x="4119485" y="518428"/>
                    <a:pt x="4449586" y="518630"/>
                    <a:pt x="4470911" y="518659"/>
                  </a:cubicBezTo>
                  <a:cubicBezTo>
                    <a:pt x="4472702" y="593102"/>
                    <a:pt x="4465623" y="300819"/>
                    <a:pt x="4482816" y="1046086"/>
                  </a:cubicBezTo>
                  <a:cubicBezTo>
                    <a:pt x="4289996" y="1046635"/>
                    <a:pt x="4210129" y="1042417"/>
                    <a:pt x="4023147" y="1044121"/>
                  </a:cubicBezTo>
                  <a:cubicBezTo>
                    <a:pt x="4015923" y="423157"/>
                    <a:pt x="3982347" y="518428"/>
                    <a:pt x="4105673" y="518428"/>
                  </a:cubicBezTo>
                  <a:close/>
                  <a:moveTo>
                    <a:pt x="4009797" y="1623170"/>
                  </a:moveTo>
                  <a:cubicBezTo>
                    <a:pt x="4011531" y="1806807"/>
                    <a:pt x="4006561" y="1766394"/>
                    <a:pt x="4015461" y="2147159"/>
                  </a:cubicBezTo>
                  <a:cubicBezTo>
                    <a:pt x="3481792" y="2150510"/>
                    <a:pt x="3615780" y="2149643"/>
                    <a:pt x="3560214" y="2150163"/>
                  </a:cubicBezTo>
                  <a:cubicBezTo>
                    <a:pt x="3558509" y="1932872"/>
                    <a:pt x="3554839" y="1785980"/>
                    <a:pt x="3552094" y="1621754"/>
                  </a:cubicBezTo>
                  <a:cubicBezTo>
                    <a:pt x="3776063" y="1626001"/>
                    <a:pt x="3832784" y="1623950"/>
                    <a:pt x="4009797" y="1623170"/>
                  </a:cubicBezTo>
                  <a:close/>
                  <a:moveTo>
                    <a:pt x="4001071" y="1157187"/>
                  </a:moveTo>
                  <a:cubicBezTo>
                    <a:pt x="4009133" y="1672134"/>
                    <a:pt x="4035283" y="1595958"/>
                    <a:pt x="3932271" y="1596796"/>
                  </a:cubicBezTo>
                  <a:cubicBezTo>
                    <a:pt x="3490749" y="1600378"/>
                    <a:pt x="3551834" y="1605202"/>
                    <a:pt x="3550967" y="1550980"/>
                  </a:cubicBezTo>
                  <a:cubicBezTo>
                    <a:pt x="3543455" y="1083235"/>
                    <a:pt x="3543974" y="1112729"/>
                    <a:pt x="3543137" y="1072056"/>
                  </a:cubicBezTo>
                  <a:cubicBezTo>
                    <a:pt x="4080707" y="1079826"/>
                    <a:pt x="3999135" y="1033058"/>
                    <a:pt x="4001071" y="1157187"/>
                  </a:cubicBezTo>
                  <a:close/>
                  <a:moveTo>
                    <a:pt x="3585902" y="521057"/>
                  </a:moveTo>
                  <a:cubicBezTo>
                    <a:pt x="4055019" y="516955"/>
                    <a:pt x="3990091" y="505862"/>
                    <a:pt x="3991825" y="566092"/>
                  </a:cubicBezTo>
                  <a:cubicBezTo>
                    <a:pt x="4008064" y="1120875"/>
                    <a:pt x="4010318" y="1043919"/>
                    <a:pt x="3932185" y="1045595"/>
                  </a:cubicBezTo>
                  <a:cubicBezTo>
                    <a:pt x="3814262" y="1048137"/>
                    <a:pt x="3702784" y="1047992"/>
                    <a:pt x="3585960" y="1045941"/>
                  </a:cubicBezTo>
                  <a:cubicBezTo>
                    <a:pt x="3531145" y="1044988"/>
                    <a:pt x="3543252" y="1062494"/>
                    <a:pt x="3540449" y="959424"/>
                  </a:cubicBezTo>
                  <a:cubicBezTo>
                    <a:pt x="3526695" y="453345"/>
                    <a:pt x="3520280" y="521664"/>
                    <a:pt x="3585902" y="521057"/>
                  </a:cubicBezTo>
                  <a:close/>
                  <a:moveTo>
                    <a:pt x="3536462" y="2141266"/>
                  </a:moveTo>
                  <a:cubicBezTo>
                    <a:pt x="3536606" y="2157530"/>
                    <a:pt x="3572581" y="2148863"/>
                    <a:pt x="3077805" y="2148575"/>
                  </a:cubicBezTo>
                  <a:cubicBezTo>
                    <a:pt x="3077343" y="2053102"/>
                    <a:pt x="3071679" y="1624326"/>
                    <a:pt x="3071621" y="1621032"/>
                  </a:cubicBezTo>
                  <a:cubicBezTo>
                    <a:pt x="3313938" y="1621032"/>
                    <a:pt x="3426659" y="1619848"/>
                    <a:pt x="3528429" y="1621408"/>
                  </a:cubicBezTo>
                  <a:cubicBezTo>
                    <a:pt x="3531319" y="1794906"/>
                    <a:pt x="3535017" y="1942752"/>
                    <a:pt x="3536462" y="2141266"/>
                  </a:cubicBezTo>
                  <a:close/>
                  <a:moveTo>
                    <a:pt x="3527995" y="1594543"/>
                  </a:moveTo>
                  <a:cubicBezTo>
                    <a:pt x="3006347" y="1586627"/>
                    <a:pt x="3071679" y="1620310"/>
                    <a:pt x="3070581" y="1550923"/>
                  </a:cubicBezTo>
                  <a:cubicBezTo>
                    <a:pt x="3063993" y="1133355"/>
                    <a:pt x="3063877" y="1121309"/>
                    <a:pt x="3062722" y="1068329"/>
                  </a:cubicBezTo>
                  <a:cubicBezTo>
                    <a:pt x="3065958" y="1068329"/>
                    <a:pt x="3517217" y="1071738"/>
                    <a:pt x="3519471" y="1071767"/>
                  </a:cubicBezTo>
                  <a:cubicBezTo>
                    <a:pt x="3520656" y="1129571"/>
                    <a:pt x="3520801" y="1146556"/>
                    <a:pt x="3527995" y="1594543"/>
                  </a:cubicBezTo>
                  <a:close/>
                  <a:moveTo>
                    <a:pt x="3065900" y="522241"/>
                  </a:moveTo>
                  <a:cubicBezTo>
                    <a:pt x="3579314" y="522241"/>
                    <a:pt x="3509676" y="504620"/>
                    <a:pt x="3510196" y="565775"/>
                  </a:cubicBezTo>
                  <a:cubicBezTo>
                    <a:pt x="3514299" y="1130466"/>
                    <a:pt x="3555533" y="1044439"/>
                    <a:pt x="3412529" y="1044439"/>
                  </a:cubicBezTo>
                  <a:cubicBezTo>
                    <a:pt x="3242538" y="1044439"/>
                    <a:pt x="3238175" y="1041522"/>
                    <a:pt x="3065871" y="1041522"/>
                  </a:cubicBezTo>
                  <a:cubicBezTo>
                    <a:pt x="3060641" y="1041493"/>
                    <a:pt x="3038449" y="522241"/>
                    <a:pt x="3065900" y="522241"/>
                  </a:cubicBezTo>
                  <a:close/>
                  <a:moveTo>
                    <a:pt x="3054053" y="2142422"/>
                  </a:moveTo>
                  <a:cubicBezTo>
                    <a:pt x="3054111" y="2151608"/>
                    <a:pt x="2685868" y="2150943"/>
                    <a:pt x="2597563" y="2149730"/>
                  </a:cubicBezTo>
                  <a:cubicBezTo>
                    <a:pt x="2588577" y="1633945"/>
                    <a:pt x="2590051" y="1773298"/>
                    <a:pt x="2587219" y="1623372"/>
                  </a:cubicBezTo>
                  <a:cubicBezTo>
                    <a:pt x="2800756" y="1626694"/>
                    <a:pt x="2877155" y="1621263"/>
                    <a:pt x="3047985" y="1621032"/>
                  </a:cubicBezTo>
                  <a:cubicBezTo>
                    <a:pt x="3047985" y="1623112"/>
                    <a:pt x="3053764" y="2069452"/>
                    <a:pt x="3054053" y="2142422"/>
                  </a:cubicBezTo>
                  <a:close/>
                  <a:moveTo>
                    <a:pt x="3047580" y="1594196"/>
                  </a:moveTo>
                  <a:cubicBezTo>
                    <a:pt x="2520355" y="1594976"/>
                    <a:pt x="2587016" y="1618375"/>
                    <a:pt x="2585976" y="1550980"/>
                  </a:cubicBezTo>
                  <a:cubicBezTo>
                    <a:pt x="2583405" y="1385571"/>
                    <a:pt x="2583318" y="1350704"/>
                    <a:pt x="2580255" y="1156725"/>
                  </a:cubicBezTo>
                  <a:cubicBezTo>
                    <a:pt x="2578521" y="1042562"/>
                    <a:pt x="2498510" y="1068531"/>
                    <a:pt x="3039056" y="1068329"/>
                  </a:cubicBezTo>
                  <a:cubicBezTo>
                    <a:pt x="3040501" y="1133875"/>
                    <a:pt x="3047552" y="1592029"/>
                    <a:pt x="3047580" y="1594196"/>
                  </a:cubicBezTo>
                  <a:close/>
                  <a:moveTo>
                    <a:pt x="3029521" y="522155"/>
                  </a:moveTo>
                  <a:cubicBezTo>
                    <a:pt x="3031197" y="875997"/>
                    <a:pt x="3034982" y="904942"/>
                    <a:pt x="3038392" y="1041522"/>
                  </a:cubicBezTo>
                  <a:cubicBezTo>
                    <a:pt x="2706470" y="1041666"/>
                    <a:pt x="2640820" y="1041984"/>
                    <a:pt x="2578492" y="1043515"/>
                  </a:cubicBezTo>
                  <a:cubicBezTo>
                    <a:pt x="2572164" y="629443"/>
                    <a:pt x="2573667" y="714112"/>
                    <a:pt x="2569188" y="518717"/>
                  </a:cubicBezTo>
                  <a:cubicBezTo>
                    <a:pt x="2794226" y="512651"/>
                    <a:pt x="2882328" y="521404"/>
                    <a:pt x="3029521" y="522155"/>
                  </a:cubicBezTo>
                  <a:close/>
                  <a:moveTo>
                    <a:pt x="2566414" y="1748570"/>
                  </a:moveTo>
                  <a:cubicBezTo>
                    <a:pt x="2578521" y="2212214"/>
                    <a:pt x="2583087" y="2149528"/>
                    <a:pt x="2546303" y="2148892"/>
                  </a:cubicBezTo>
                  <a:cubicBezTo>
                    <a:pt x="2116657" y="2140833"/>
                    <a:pt x="2115443" y="2155941"/>
                    <a:pt x="2115212" y="2142191"/>
                  </a:cubicBezTo>
                  <a:cubicBezTo>
                    <a:pt x="2104983" y="1529806"/>
                    <a:pt x="2069789" y="1621870"/>
                    <a:pt x="2199645" y="1621350"/>
                  </a:cubicBezTo>
                  <a:cubicBezTo>
                    <a:pt x="2358772" y="1620715"/>
                    <a:pt x="2433293" y="1620512"/>
                    <a:pt x="2545870" y="1622621"/>
                  </a:cubicBezTo>
                  <a:cubicBezTo>
                    <a:pt x="2569737" y="1623083"/>
                    <a:pt x="2562629" y="1603324"/>
                    <a:pt x="2566414" y="1748570"/>
                  </a:cubicBezTo>
                  <a:close/>
                  <a:moveTo>
                    <a:pt x="2556590" y="1157187"/>
                  </a:moveTo>
                  <a:cubicBezTo>
                    <a:pt x="2564276" y="1648620"/>
                    <a:pt x="2569101" y="1596189"/>
                    <a:pt x="2546303" y="1595756"/>
                  </a:cubicBezTo>
                  <a:cubicBezTo>
                    <a:pt x="2040633" y="1586252"/>
                    <a:pt x="2103481" y="1619848"/>
                    <a:pt x="2102412" y="1551038"/>
                  </a:cubicBezTo>
                  <a:cubicBezTo>
                    <a:pt x="2099349" y="1355528"/>
                    <a:pt x="2104030" y="1356106"/>
                    <a:pt x="2100909" y="1156667"/>
                  </a:cubicBezTo>
                  <a:cubicBezTo>
                    <a:pt x="2098944" y="1032307"/>
                    <a:pt x="2029624" y="1085373"/>
                    <a:pt x="2546390" y="1071247"/>
                  </a:cubicBezTo>
                  <a:cubicBezTo>
                    <a:pt x="2558901" y="1070900"/>
                    <a:pt x="2555087" y="1058074"/>
                    <a:pt x="2556590" y="1157187"/>
                  </a:cubicBezTo>
                  <a:close/>
                  <a:moveTo>
                    <a:pt x="2545523" y="519381"/>
                  </a:moveTo>
                  <a:cubicBezTo>
                    <a:pt x="2558728" y="1102561"/>
                    <a:pt x="2557572" y="1044064"/>
                    <a:pt x="2545783" y="1044353"/>
                  </a:cubicBezTo>
                  <a:cubicBezTo>
                    <a:pt x="2431761" y="1047646"/>
                    <a:pt x="2411766" y="1046461"/>
                    <a:pt x="2199558" y="1047039"/>
                  </a:cubicBezTo>
                  <a:cubicBezTo>
                    <a:pt x="2066495" y="1047386"/>
                    <a:pt x="2104030" y="1134713"/>
                    <a:pt x="2089206" y="565226"/>
                  </a:cubicBezTo>
                  <a:cubicBezTo>
                    <a:pt x="2087213" y="486276"/>
                    <a:pt x="2032918" y="534085"/>
                    <a:pt x="2545523" y="519381"/>
                  </a:cubicBezTo>
                  <a:close/>
                  <a:moveTo>
                    <a:pt x="2091576" y="2142710"/>
                  </a:moveTo>
                  <a:cubicBezTo>
                    <a:pt x="2091749" y="2153514"/>
                    <a:pt x="1632804" y="2145773"/>
                    <a:pt x="1632659" y="2141844"/>
                  </a:cubicBezTo>
                  <a:cubicBezTo>
                    <a:pt x="1610727" y="1534746"/>
                    <a:pt x="1618096" y="1620368"/>
                    <a:pt x="1679816" y="1620368"/>
                  </a:cubicBezTo>
                  <a:cubicBezTo>
                    <a:pt x="1845185" y="1620368"/>
                    <a:pt x="1849663" y="1621697"/>
                    <a:pt x="2026359" y="1621697"/>
                  </a:cubicBezTo>
                  <a:cubicBezTo>
                    <a:pt x="2096315" y="1621697"/>
                    <a:pt x="2080827" y="1537317"/>
                    <a:pt x="2091576" y="2142710"/>
                  </a:cubicBezTo>
                  <a:close/>
                  <a:moveTo>
                    <a:pt x="2077273" y="1157129"/>
                  </a:moveTo>
                  <a:cubicBezTo>
                    <a:pt x="2085277" y="1666646"/>
                    <a:pt x="2091576" y="1594889"/>
                    <a:pt x="2026359" y="1594889"/>
                  </a:cubicBezTo>
                  <a:cubicBezTo>
                    <a:pt x="1560709" y="1594889"/>
                    <a:pt x="1624308" y="1605375"/>
                    <a:pt x="1623470" y="1550980"/>
                  </a:cubicBezTo>
                  <a:cubicBezTo>
                    <a:pt x="1614715" y="992124"/>
                    <a:pt x="1591281" y="1072171"/>
                    <a:pt x="1679816" y="1072171"/>
                  </a:cubicBezTo>
                  <a:cubicBezTo>
                    <a:pt x="2152372" y="1072171"/>
                    <a:pt x="2075683" y="1055099"/>
                    <a:pt x="2077273" y="1157129"/>
                  </a:cubicBezTo>
                  <a:close/>
                  <a:moveTo>
                    <a:pt x="1679816" y="519728"/>
                  </a:moveTo>
                  <a:cubicBezTo>
                    <a:pt x="2034218" y="519815"/>
                    <a:pt x="2035172" y="519815"/>
                    <a:pt x="2064385" y="519873"/>
                  </a:cubicBezTo>
                  <a:cubicBezTo>
                    <a:pt x="2067159" y="635105"/>
                    <a:pt x="2075279" y="1045046"/>
                    <a:pt x="2075337" y="1047328"/>
                  </a:cubicBezTo>
                  <a:cubicBezTo>
                    <a:pt x="1926121" y="1047472"/>
                    <a:pt x="2061698" y="1047472"/>
                    <a:pt x="1613530" y="1045219"/>
                  </a:cubicBezTo>
                  <a:cubicBezTo>
                    <a:pt x="1603735" y="424428"/>
                    <a:pt x="1584201" y="519728"/>
                    <a:pt x="1679816" y="519728"/>
                  </a:cubicBezTo>
                  <a:close/>
                  <a:moveTo>
                    <a:pt x="1601799" y="1748339"/>
                  </a:moveTo>
                  <a:cubicBezTo>
                    <a:pt x="1602492" y="1882348"/>
                    <a:pt x="1604168" y="2010579"/>
                    <a:pt x="1608936" y="2142884"/>
                  </a:cubicBezTo>
                  <a:cubicBezTo>
                    <a:pt x="1609051" y="2145975"/>
                    <a:pt x="1151261" y="2164029"/>
                    <a:pt x="1151261" y="2142999"/>
                  </a:cubicBezTo>
                  <a:cubicBezTo>
                    <a:pt x="1151261" y="1577614"/>
                    <a:pt x="1124475" y="1622737"/>
                    <a:pt x="1160046" y="1622968"/>
                  </a:cubicBezTo>
                  <a:cubicBezTo>
                    <a:pt x="1689438" y="1626579"/>
                    <a:pt x="1600903" y="1575939"/>
                    <a:pt x="1601799" y="1748339"/>
                  </a:cubicBezTo>
                  <a:close/>
                  <a:moveTo>
                    <a:pt x="1591627" y="1157245"/>
                  </a:moveTo>
                  <a:cubicBezTo>
                    <a:pt x="1599689" y="1674214"/>
                    <a:pt x="1629798" y="1592780"/>
                    <a:pt x="1506415" y="1595120"/>
                  </a:cubicBezTo>
                  <a:cubicBezTo>
                    <a:pt x="1075353" y="1602660"/>
                    <a:pt x="1141437" y="1605520"/>
                    <a:pt x="1140599" y="1551038"/>
                  </a:cubicBezTo>
                  <a:cubicBezTo>
                    <a:pt x="1132162" y="1011999"/>
                    <a:pt x="1127336" y="1071593"/>
                    <a:pt x="1160306" y="1071074"/>
                  </a:cubicBezTo>
                  <a:cubicBezTo>
                    <a:pt x="1678574" y="1062696"/>
                    <a:pt x="1590067" y="1058421"/>
                    <a:pt x="1591627" y="1157245"/>
                  </a:cubicBezTo>
                  <a:close/>
                  <a:moveTo>
                    <a:pt x="1160190" y="518515"/>
                  </a:moveTo>
                  <a:cubicBezTo>
                    <a:pt x="1647656" y="515568"/>
                    <a:pt x="1580936" y="504822"/>
                    <a:pt x="1582121" y="570079"/>
                  </a:cubicBezTo>
                  <a:cubicBezTo>
                    <a:pt x="1584577" y="704117"/>
                    <a:pt x="1586022" y="801872"/>
                    <a:pt x="1589865" y="1045046"/>
                  </a:cubicBezTo>
                  <a:cubicBezTo>
                    <a:pt x="1479311" y="1044208"/>
                    <a:pt x="1390891" y="1040742"/>
                    <a:pt x="1134647" y="1044642"/>
                  </a:cubicBezTo>
                  <a:cubicBezTo>
                    <a:pt x="1127481" y="446470"/>
                    <a:pt x="1107918" y="518804"/>
                    <a:pt x="1160190" y="518515"/>
                  </a:cubicBezTo>
                  <a:close/>
                  <a:moveTo>
                    <a:pt x="1127596" y="2142999"/>
                  </a:moveTo>
                  <a:cubicBezTo>
                    <a:pt x="1127596" y="2156085"/>
                    <a:pt x="1167530" y="2150481"/>
                    <a:pt x="669864" y="2150019"/>
                  </a:cubicBezTo>
                  <a:cubicBezTo>
                    <a:pt x="670557" y="1912391"/>
                    <a:pt x="664143" y="1757988"/>
                    <a:pt x="661542" y="1623228"/>
                  </a:cubicBezTo>
                  <a:cubicBezTo>
                    <a:pt x="805759" y="1623170"/>
                    <a:pt x="943070" y="1621754"/>
                    <a:pt x="1118234" y="1622737"/>
                  </a:cubicBezTo>
                  <a:cubicBezTo>
                    <a:pt x="1121008" y="1761974"/>
                    <a:pt x="1127596" y="1891159"/>
                    <a:pt x="1127596" y="2142999"/>
                  </a:cubicBezTo>
                  <a:close/>
                  <a:moveTo>
                    <a:pt x="1116934" y="1551500"/>
                  </a:moveTo>
                  <a:cubicBezTo>
                    <a:pt x="1117858" y="1609795"/>
                    <a:pt x="1192640" y="1596131"/>
                    <a:pt x="660993" y="1596391"/>
                  </a:cubicBezTo>
                  <a:cubicBezTo>
                    <a:pt x="655243" y="1271668"/>
                    <a:pt x="653076" y="1233363"/>
                    <a:pt x="651400" y="1072258"/>
                  </a:cubicBezTo>
                  <a:cubicBezTo>
                    <a:pt x="978120" y="1072489"/>
                    <a:pt x="1031952" y="1072807"/>
                    <a:pt x="1111299" y="1071796"/>
                  </a:cubicBezTo>
                  <a:cubicBezTo>
                    <a:pt x="1115344" y="1372860"/>
                    <a:pt x="1114853" y="1418156"/>
                    <a:pt x="1116934" y="1551500"/>
                  </a:cubicBezTo>
                  <a:close/>
                  <a:moveTo>
                    <a:pt x="1100868" y="518804"/>
                  </a:moveTo>
                  <a:cubicBezTo>
                    <a:pt x="1109305" y="783759"/>
                    <a:pt x="1106705" y="703394"/>
                    <a:pt x="1110952" y="1044988"/>
                  </a:cubicBezTo>
                  <a:cubicBezTo>
                    <a:pt x="1040534" y="1045855"/>
                    <a:pt x="1013979" y="1045681"/>
                    <a:pt x="651169" y="1045450"/>
                  </a:cubicBezTo>
                  <a:cubicBezTo>
                    <a:pt x="649839" y="880648"/>
                    <a:pt x="652700" y="924499"/>
                    <a:pt x="644436" y="521664"/>
                  </a:cubicBezTo>
                  <a:cubicBezTo>
                    <a:pt x="792149" y="521577"/>
                    <a:pt x="673823" y="520537"/>
                    <a:pt x="1100868" y="518804"/>
                  </a:cubicBezTo>
                  <a:close/>
                  <a:moveTo>
                    <a:pt x="294108" y="519064"/>
                  </a:moveTo>
                  <a:cubicBezTo>
                    <a:pt x="464013" y="519064"/>
                    <a:pt x="463031" y="521432"/>
                    <a:pt x="620742" y="521606"/>
                  </a:cubicBezTo>
                  <a:cubicBezTo>
                    <a:pt x="629237" y="937787"/>
                    <a:pt x="626145" y="885125"/>
                    <a:pt x="627503" y="1045393"/>
                  </a:cubicBezTo>
                  <a:cubicBezTo>
                    <a:pt x="301996" y="1045162"/>
                    <a:pt x="250707" y="1044959"/>
                    <a:pt x="170927" y="1045566"/>
                  </a:cubicBezTo>
                  <a:cubicBezTo>
                    <a:pt x="164599" y="410331"/>
                    <a:pt x="119840" y="519064"/>
                    <a:pt x="294108" y="519064"/>
                  </a:cubicBezTo>
                  <a:close/>
                  <a:moveTo>
                    <a:pt x="294108" y="1071998"/>
                  </a:moveTo>
                  <a:cubicBezTo>
                    <a:pt x="691507" y="1072258"/>
                    <a:pt x="627099" y="1043862"/>
                    <a:pt x="628861" y="1157245"/>
                  </a:cubicBezTo>
                  <a:cubicBezTo>
                    <a:pt x="631982" y="1357810"/>
                    <a:pt x="633485" y="1354430"/>
                    <a:pt x="636576" y="1551443"/>
                  </a:cubicBezTo>
                  <a:cubicBezTo>
                    <a:pt x="637588" y="1616064"/>
                    <a:pt x="709220" y="1595843"/>
                    <a:pt x="178209" y="1595582"/>
                  </a:cubicBezTo>
                  <a:cubicBezTo>
                    <a:pt x="167633" y="975572"/>
                    <a:pt x="137466" y="1071998"/>
                    <a:pt x="294108" y="1071998"/>
                  </a:cubicBezTo>
                  <a:close/>
                  <a:moveTo>
                    <a:pt x="186993" y="2141613"/>
                  </a:moveTo>
                  <a:cubicBezTo>
                    <a:pt x="185057" y="1525473"/>
                    <a:pt x="133161" y="1622390"/>
                    <a:pt x="294108" y="1622477"/>
                  </a:cubicBezTo>
                  <a:cubicBezTo>
                    <a:pt x="444682" y="1622477"/>
                    <a:pt x="468925" y="1623228"/>
                    <a:pt x="637819" y="1623228"/>
                  </a:cubicBezTo>
                  <a:cubicBezTo>
                    <a:pt x="640853" y="1782542"/>
                    <a:pt x="646834" y="1905285"/>
                    <a:pt x="646112" y="2150019"/>
                  </a:cubicBezTo>
                  <a:cubicBezTo>
                    <a:pt x="643222" y="2150019"/>
                    <a:pt x="187022" y="2150019"/>
                    <a:pt x="186993" y="2141613"/>
                  </a:cubicBezTo>
                  <a:close/>
                  <a:moveTo>
                    <a:pt x="192252" y="2536273"/>
                  </a:moveTo>
                  <a:cubicBezTo>
                    <a:pt x="190229" y="2428783"/>
                    <a:pt x="187600" y="2282959"/>
                    <a:pt x="187137" y="2175209"/>
                  </a:cubicBezTo>
                  <a:cubicBezTo>
                    <a:pt x="450692" y="2174140"/>
                    <a:pt x="428096" y="2176827"/>
                    <a:pt x="646083" y="2176827"/>
                  </a:cubicBezTo>
                  <a:cubicBezTo>
                    <a:pt x="645389" y="2729270"/>
                    <a:pt x="667379" y="2698880"/>
                    <a:pt x="640448" y="2698880"/>
                  </a:cubicBezTo>
                  <a:cubicBezTo>
                    <a:pt x="101318" y="2698880"/>
                    <a:pt x="196066" y="2741229"/>
                    <a:pt x="192252" y="2536273"/>
                  </a:cubicBezTo>
                  <a:close/>
                  <a:moveTo>
                    <a:pt x="195632" y="2733343"/>
                  </a:moveTo>
                  <a:cubicBezTo>
                    <a:pt x="195459" y="2722914"/>
                    <a:pt x="653885" y="2722366"/>
                    <a:pt x="654058" y="2733805"/>
                  </a:cubicBezTo>
                  <a:cubicBezTo>
                    <a:pt x="663131" y="3312449"/>
                    <a:pt x="680758" y="3249792"/>
                    <a:pt x="640420" y="3249792"/>
                  </a:cubicBezTo>
                  <a:cubicBezTo>
                    <a:pt x="323495" y="3249734"/>
                    <a:pt x="267206" y="3249532"/>
                    <a:pt x="205110" y="3250110"/>
                  </a:cubicBezTo>
                  <a:cubicBezTo>
                    <a:pt x="203521" y="3186818"/>
                    <a:pt x="195893" y="2749693"/>
                    <a:pt x="195632" y="2733343"/>
                  </a:cubicBezTo>
                  <a:close/>
                  <a:moveTo>
                    <a:pt x="214703" y="3718462"/>
                  </a:moveTo>
                  <a:cubicBezTo>
                    <a:pt x="208173" y="3196350"/>
                    <a:pt x="179393" y="3276571"/>
                    <a:pt x="294108" y="3276571"/>
                  </a:cubicBezTo>
                  <a:cubicBezTo>
                    <a:pt x="318120" y="3276571"/>
                    <a:pt x="644985" y="3276629"/>
                    <a:pt x="665385" y="3276658"/>
                  </a:cubicBezTo>
                  <a:cubicBezTo>
                    <a:pt x="667032" y="3415259"/>
                    <a:pt x="665934" y="3346941"/>
                    <a:pt x="672782" y="3806020"/>
                  </a:cubicBezTo>
                  <a:cubicBezTo>
                    <a:pt x="131456" y="3806424"/>
                    <a:pt x="216033" y="3823323"/>
                    <a:pt x="214703" y="3718462"/>
                  </a:cubicBezTo>
                  <a:close/>
                  <a:moveTo>
                    <a:pt x="223719" y="4309556"/>
                  </a:moveTo>
                  <a:cubicBezTo>
                    <a:pt x="218258" y="3966547"/>
                    <a:pt x="217160" y="3900770"/>
                    <a:pt x="216177" y="3829678"/>
                  </a:cubicBezTo>
                  <a:cubicBezTo>
                    <a:pt x="397005" y="3827772"/>
                    <a:pt x="466556" y="3833000"/>
                    <a:pt x="673216" y="3832856"/>
                  </a:cubicBezTo>
                  <a:cubicBezTo>
                    <a:pt x="678330" y="4168095"/>
                    <a:pt x="673736" y="4129761"/>
                    <a:pt x="678301" y="4359127"/>
                  </a:cubicBezTo>
                  <a:cubicBezTo>
                    <a:pt x="145643" y="4360861"/>
                    <a:pt x="224557" y="4363720"/>
                    <a:pt x="223719" y="4309556"/>
                  </a:cubicBezTo>
                  <a:close/>
                  <a:moveTo>
                    <a:pt x="231954" y="4900767"/>
                  </a:moveTo>
                  <a:cubicBezTo>
                    <a:pt x="218778" y="4297366"/>
                    <a:pt x="205052" y="4382382"/>
                    <a:pt x="294137" y="4382382"/>
                  </a:cubicBezTo>
                  <a:cubicBezTo>
                    <a:pt x="464562" y="4382382"/>
                    <a:pt x="467741" y="4385992"/>
                    <a:pt x="640477" y="4385992"/>
                  </a:cubicBezTo>
                  <a:cubicBezTo>
                    <a:pt x="685467" y="4385992"/>
                    <a:pt x="684572" y="4302248"/>
                    <a:pt x="690264" y="4899784"/>
                  </a:cubicBezTo>
                  <a:cubicBezTo>
                    <a:pt x="690380" y="4912928"/>
                    <a:pt x="699337" y="4909519"/>
                    <a:pt x="640477" y="4909519"/>
                  </a:cubicBezTo>
                  <a:cubicBezTo>
                    <a:pt x="183901" y="4909519"/>
                    <a:pt x="232185" y="4911022"/>
                    <a:pt x="231954" y="4900767"/>
                  </a:cubicBezTo>
                  <a:close/>
                  <a:moveTo>
                    <a:pt x="232734" y="4935547"/>
                  </a:moveTo>
                  <a:cubicBezTo>
                    <a:pt x="303644" y="4935489"/>
                    <a:pt x="688415" y="4936414"/>
                    <a:pt x="690582" y="4936414"/>
                  </a:cubicBezTo>
                  <a:cubicBezTo>
                    <a:pt x="696708" y="5544840"/>
                    <a:pt x="725834" y="5462020"/>
                    <a:pt x="640448" y="5462020"/>
                  </a:cubicBezTo>
                  <a:cubicBezTo>
                    <a:pt x="295986" y="5461962"/>
                    <a:pt x="276858" y="5461991"/>
                    <a:pt x="238138" y="5461905"/>
                  </a:cubicBezTo>
                  <a:cubicBezTo>
                    <a:pt x="235421" y="5265413"/>
                    <a:pt x="239785" y="5257728"/>
                    <a:pt x="232734" y="4935547"/>
                  </a:cubicBezTo>
                  <a:close/>
                  <a:moveTo>
                    <a:pt x="250158" y="6014752"/>
                  </a:moveTo>
                  <a:cubicBezTo>
                    <a:pt x="239698" y="5501336"/>
                    <a:pt x="240652" y="5639938"/>
                    <a:pt x="238513" y="5488712"/>
                  </a:cubicBezTo>
                  <a:cubicBezTo>
                    <a:pt x="734965" y="5489983"/>
                    <a:pt x="699482" y="5485881"/>
                    <a:pt x="699568" y="5492554"/>
                  </a:cubicBezTo>
                  <a:cubicBezTo>
                    <a:pt x="708902" y="6089715"/>
                    <a:pt x="734474" y="6011401"/>
                    <a:pt x="640420" y="6011401"/>
                  </a:cubicBezTo>
                  <a:cubicBezTo>
                    <a:pt x="452282" y="6011430"/>
                    <a:pt x="450317" y="6015677"/>
                    <a:pt x="250158" y="6014752"/>
                  </a:cubicBezTo>
                  <a:close/>
                  <a:moveTo>
                    <a:pt x="250736" y="6041589"/>
                  </a:moveTo>
                  <a:cubicBezTo>
                    <a:pt x="408534" y="6042282"/>
                    <a:pt x="431766" y="6038989"/>
                    <a:pt x="708121" y="6038151"/>
                  </a:cubicBezTo>
                  <a:cubicBezTo>
                    <a:pt x="717946" y="6664835"/>
                    <a:pt x="740860" y="6563873"/>
                    <a:pt x="640448" y="6563873"/>
                  </a:cubicBezTo>
                  <a:cubicBezTo>
                    <a:pt x="467220" y="6563873"/>
                    <a:pt x="467047" y="6567138"/>
                    <a:pt x="294108" y="6567138"/>
                  </a:cubicBezTo>
                  <a:cubicBezTo>
                    <a:pt x="241894" y="6567138"/>
                    <a:pt x="263334" y="6634619"/>
                    <a:pt x="250736" y="6041589"/>
                  </a:cubicBezTo>
                  <a:close/>
                  <a:moveTo>
                    <a:pt x="262699" y="7069143"/>
                  </a:moveTo>
                  <a:cubicBezTo>
                    <a:pt x="254088" y="6517364"/>
                    <a:pt x="254001" y="6593945"/>
                    <a:pt x="294108" y="6593945"/>
                  </a:cubicBezTo>
                  <a:cubicBezTo>
                    <a:pt x="789260" y="6593945"/>
                    <a:pt x="717512" y="6558674"/>
                    <a:pt x="719391" y="6675292"/>
                  </a:cubicBezTo>
                  <a:cubicBezTo>
                    <a:pt x="722396" y="6867654"/>
                    <a:pt x="718726" y="6872795"/>
                    <a:pt x="721818" y="7069548"/>
                  </a:cubicBezTo>
                  <a:cubicBezTo>
                    <a:pt x="722714" y="7126081"/>
                    <a:pt x="738895" y="7114092"/>
                    <a:pt x="640477" y="7114092"/>
                  </a:cubicBezTo>
                  <a:cubicBezTo>
                    <a:pt x="202770" y="7114092"/>
                    <a:pt x="263652" y="7131078"/>
                    <a:pt x="262699" y="7069143"/>
                  </a:cubicBezTo>
                  <a:close/>
                  <a:moveTo>
                    <a:pt x="273188" y="7660469"/>
                  </a:moveTo>
                  <a:cubicBezTo>
                    <a:pt x="258740" y="7058426"/>
                    <a:pt x="254406" y="7141622"/>
                    <a:pt x="294108" y="7141622"/>
                  </a:cubicBezTo>
                  <a:cubicBezTo>
                    <a:pt x="811711" y="7141622"/>
                    <a:pt x="722511" y="7107477"/>
                    <a:pt x="724534" y="7266676"/>
                  </a:cubicBezTo>
                  <a:cubicBezTo>
                    <a:pt x="726123" y="7392943"/>
                    <a:pt x="728088" y="7535559"/>
                    <a:pt x="731382" y="7661220"/>
                  </a:cubicBezTo>
                  <a:cubicBezTo>
                    <a:pt x="731585" y="7669308"/>
                    <a:pt x="745194" y="7666940"/>
                    <a:pt x="640477" y="7666940"/>
                  </a:cubicBezTo>
                  <a:cubicBezTo>
                    <a:pt x="242992" y="7666940"/>
                    <a:pt x="273708" y="7682972"/>
                    <a:pt x="273188" y="7660469"/>
                  </a:cubicBezTo>
                  <a:close/>
                  <a:moveTo>
                    <a:pt x="284370" y="8221780"/>
                  </a:moveTo>
                  <a:cubicBezTo>
                    <a:pt x="274748" y="7637677"/>
                    <a:pt x="263017" y="7698542"/>
                    <a:pt x="294108" y="7698542"/>
                  </a:cubicBezTo>
                  <a:cubicBezTo>
                    <a:pt x="819340" y="7698542"/>
                    <a:pt x="731960" y="7637301"/>
                    <a:pt x="735428" y="7858117"/>
                  </a:cubicBezTo>
                  <a:cubicBezTo>
                    <a:pt x="738490" y="8054089"/>
                    <a:pt x="740658" y="8050883"/>
                    <a:pt x="743605" y="8222185"/>
                  </a:cubicBezTo>
                  <a:cubicBezTo>
                    <a:pt x="687490" y="8221954"/>
                    <a:pt x="311388" y="8221780"/>
                    <a:pt x="284370" y="8221780"/>
                  </a:cubicBezTo>
                  <a:close/>
                  <a:moveTo>
                    <a:pt x="294108" y="8248588"/>
                  </a:moveTo>
                  <a:cubicBezTo>
                    <a:pt x="701187" y="8248848"/>
                    <a:pt x="695581" y="8248819"/>
                    <a:pt x="744067" y="8249050"/>
                  </a:cubicBezTo>
                  <a:cubicBezTo>
                    <a:pt x="748055" y="8527582"/>
                    <a:pt x="746784" y="8514987"/>
                    <a:pt x="751320" y="8771594"/>
                  </a:cubicBezTo>
                  <a:cubicBezTo>
                    <a:pt x="635565" y="8770237"/>
                    <a:pt x="467596" y="8771739"/>
                    <a:pt x="293761" y="8771739"/>
                  </a:cubicBezTo>
                  <a:cubicBezTo>
                    <a:pt x="291103" y="8207943"/>
                    <a:pt x="272986" y="8248588"/>
                    <a:pt x="294108" y="8248588"/>
                  </a:cubicBezTo>
                  <a:close/>
                  <a:moveTo>
                    <a:pt x="294108" y="8798517"/>
                  </a:moveTo>
                  <a:cubicBezTo>
                    <a:pt x="823154" y="8798517"/>
                    <a:pt x="751465" y="8780578"/>
                    <a:pt x="752649" y="8844102"/>
                  </a:cubicBezTo>
                  <a:cubicBezTo>
                    <a:pt x="763485" y="9419309"/>
                    <a:pt x="784174" y="9325540"/>
                    <a:pt x="640448" y="9325540"/>
                  </a:cubicBezTo>
                  <a:cubicBezTo>
                    <a:pt x="473722" y="9325540"/>
                    <a:pt x="468463" y="9322102"/>
                    <a:pt x="302025" y="9321987"/>
                  </a:cubicBezTo>
                  <a:cubicBezTo>
                    <a:pt x="288820" y="8758768"/>
                    <a:pt x="296160" y="8798517"/>
                    <a:pt x="294108" y="8798517"/>
                  </a:cubicBezTo>
                  <a:close/>
                  <a:moveTo>
                    <a:pt x="307024" y="9829654"/>
                  </a:moveTo>
                  <a:cubicBezTo>
                    <a:pt x="304019" y="9637813"/>
                    <a:pt x="307284" y="9631863"/>
                    <a:pt x="304193" y="9435167"/>
                  </a:cubicBezTo>
                  <a:cubicBezTo>
                    <a:pt x="302372" y="9316816"/>
                    <a:pt x="225597" y="9350267"/>
                    <a:pt x="757417" y="9352607"/>
                  </a:cubicBezTo>
                  <a:cubicBezTo>
                    <a:pt x="759815" y="9623658"/>
                    <a:pt x="766721" y="9624843"/>
                    <a:pt x="769640" y="9875730"/>
                  </a:cubicBezTo>
                  <a:cubicBezTo>
                    <a:pt x="248222" y="9866370"/>
                    <a:pt x="308267" y="9909095"/>
                    <a:pt x="307024" y="9829654"/>
                  </a:cubicBezTo>
                  <a:close/>
                  <a:moveTo>
                    <a:pt x="315924" y="10420749"/>
                  </a:moveTo>
                  <a:cubicBezTo>
                    <a:pt x="312977" y="10279807"/>
                    <a:pt x="311185" y="10174744"/>
                    <a:pt x="309654" y="10026782"/>
                  </a:cubicBezTo>
                  <a:cubicBezTo>
                    <a:pt x="308036" y="9871166"/>
                    <a:pt x="275962" y="9906726"/>
                    <a:pt x="467481" y="9903115"/>
                  </a:cubicBezTo>
                  <a:cubicBezTo>
                    <a:pt x="592020" y="9900920"/>
                    <a:pt x="696795" y="9901237"/>
                    <a:pt x="769929" y="9902595"/>
                  </a:cubicBezTo>
                  <a:cubicBezTo>
                    <a:pt x="771229" y="10052579"/>
                    <a:pt x="766375" y="10125924"/>
                    <a:pt x="775881" y="10430021"/>
                  </a:cubicBezTo>
                  <a:cubicBezTo>
                    <a:pt x="274893" y="10430021"/>
                    <a:pt x="316040" y="10425804"/>
                    <a:pt x="315924" y="10420749"/>
                  </a:cubicBezTo>
                  <a:close/>
                  <a:moveTo>
                    <a:pt x="316618" y="10453189"/>
                  </a:moveTo>
                  <a:cubicBezTo>
                    <a:pt x="470746" y="10453507"/>
                    <a:pt x="423242" y="10456829"/>
                    <a:pt x="776719" y="10456829"/>
                  </a:cubicBezTo>
                  <a:cubicBezTo>
                    <a:pt x="784463" y="10709161"/>
                    <a:pt x="780042" y="10807205"/>
                    <a:pt x="782296" y="10979027"/>
                  </a:cubicBezTo>
                  <a:cubicBezTo>
                    <a:pt x="320750" y="10980905"/>
                    <a:pt x="476178" y="10981858"/>
                    <a:pt x="326933" y="10982233"/>
                  </a:cubicBezTo>
                  <a:cubicBezTo>
                    <a:pt x="326904" y="10979287"/>
                    <a:pt x="316675" y="10455413"/>
                    <a:pt x="316618" y="10453189"/>
                  </a:cubicBezTo>
                  <a:close/>
                  <a:moveTo>
                    <a:pt x="327424" y="11012363"/>
                  </a:moveTo>
                  <a:cubicBezTo>
                    <a:pt x="327367" y="11008637"/>
                    <a:pt x="288011" y="11008059"/>
                    <a:pt x="782672" y="11005864"/>
                  </a:cubicBezTo>
                  <a:cubicBezTo>
                    <a:pt x="785792" y="11208221"/>
                    <a:pt x="790820" y="11216944"/>
                    <a:pt x="794634" y="11534474"/>
                  </a:cubicBezTo>
                  <a:cubicBezTo>
                    <a:pt x="591875" y="11533752"/>
                    <a:pt x="481292" y="11534705"/>
                    <a:pt x="335342" y="11534822"/>
                  </a:cubicBezTo>
                  <a:cubicBezTo>
                    <a:pt x="331701" y="11363692"/>
                    <a:pt x="330170" y="11183811"/>
                    <a:pt x="327424" y="11012363"/>
                  </a:cubicBezTo>
                  <a:close/>
                  <a:moveTo>
                    <a:pt x="342912" y="11998666"/>
                  </a:moveTo>
                  <a:cubicBezTo>
                    <a:pt x="340745" y="11472453"/>
                    <a:pt x="295293" y="11562062"/>
                    <a:pt x="467307" y="11561369"/>
                  </a:cubicBezTo>
                  <a:cubicBezTo>
                    <a:pt x="584854" y="11561051"/>
                    <a:pt x="662987" y="11560936"/>
                    <a:pt x="794952" y="11561311"/>
                  </a:cubicBezTo>
                  <a:cubicBezTo>
                    <a:pt x="801251" y="12129700"/>
                    <a:pt x="795039" y="11437442"/>
                    <a:pt x="799807" y="12086831"/>
                  </a:cubicBezTo>
                  <a:cubicBezTo>
                    <a:pt x="252296" y="12089691"/>
                    <a:pt x="343346" y="12100408"/>
                    <a:pt x="342912" y="11998666"/>
                  </a:cubicBezTo>
                  <a:close/>
                  <a:moveTo>
                    <a:pt x="351494" y="12590108"/>
                  </a:moveTo>
                  <a:cubicBezTo>
                    <a:pt x="342450" y="12013082"/>
                    <a:pt x="307544" y="12107601"/>
                    <a:pt x="466989" y="12111761"/>
                  </a:cubicBezTo>
                  <a:cubicBezTo>
                    <a:pt x="565320" y="12114447"/>
                    <a:pt x="648308" y="12114447"/>
                    <a:pt x="800038" y="12113696"/>
                  </a:cubicBezTo>
                  <a:cubicBezTo>
                    <a:pt x="802841" y="12397746"/>
                    <a:pt x="809602" y="12381049"/>
                    <a:pt x="812607" y="12635259"/>
                  </a:cubicBezTo>
                  <a:cubicBezTo>
                    <a:pt x="284052" y="12628846"/>
                    <a:pt x="352708" y="12664349"/>
                    <a:pt x="351494" y="12590108"/>
                  </a:cubicBezTo>
                  <a:close/>
                  <a:moveTo>
                    <a:pt x="359816" y="13191458"/>
                  </a:moveTo>
                  <a:cubicBezTo>
                    <a:pt x="359325" y="13046790"/>
                    <a:pt x="359527" y="13078883"/>
                    <a:pt x="352737" y="12664724"/>
                  </a:cubicBezTo>
                  <a:cubicBezTo>
                    <a:pt x="492822" y="12663857"/>
                    <a:pt x="531166" y="12658715"/>
                    <a:pt x="812896" y="12662153"/>
                  </a:cubicBezTo>
                  <a:cubicBezTo>
                    <a:pt x="814168" y="12806532"/>
                    <a:pt x="816190" y="13131834"/>
                    <a:pt x="816971" y="13191487"/>
                  </a:cubicBezTo>
                  <a:lnTo>
                    <a:pt x="359816" y="13191458"/>
                  </a:lnTo>
                  <a:close/>
                  <a:moveTo>
                    <a:pt x="813705" y="11005719"/>
                  </a:moveTo>
                  <a:cubicBezTo>
                    <a:pt x="1301662" y="11003726"/>
                    <a:pt x="1264069" y="11009648"/>
                    <a:pt x="1264127" y="11012883"/>
                  </a:cubicBezTo>
                  <a:cubicBezTo>
                    <a:pt x="1273547" y="11614926"/>
                    <a:pt x="1326397" y="11531817"/>
                    <a:pt x="1160046" y="11533839"/>
                  </a:cubicBezTo>
                  <a:cubicBezTo>
                    <a:pt x="1047527" y="11535053"/>
                    <a:pt x="979709" y="11535024"/>
                    <a:pt x="818357" y="11534562"/>
                  </a:cubicBezTo>
                  <a:cubicBezTo>
                    <a:pt x="811336" y="10964208"/>
                    <a:pt x="796859" y="11005806"/>
                    <a:pt x="813705" y="11005719"/>
                  </a:cubicBezTo>
                  <a:close/>
                  <a:moveTo>
                    <a:pt x="823270" y="11998725"/>
                  </a:moveTo>
                  <a:cubicBezTo>
                    <a:pt x="823270" y="11470575"/>
                    <a:pt x="767848" y="11561658"/>
                    <a:pt x="986847" y="11561658"/>
                  </a:cubicBezTo>
                  <a:cubicBezTo>
                    <a:pt x="1150106" y="11561658"/>
                    <a:pt x="1143633" y="11560214"/>
                    <a:pt x="1276321" y="11559751"/>
                  </a:cubicBezTo>
                  <a:cubicBezTo>
                    <a:pt x="1275743" y="11888721"/>
                    <a:pt x="1280742" y="11937253"/>
                    <a:pt x="1284527" y="12085532"/>
                  </a:cubicBezTo>
                  <a:cubicBezTo>
                    <a:pt x="741669" y="12086109"/>
                    <a:pt x="823270" y="12116181"/>
                    <a:pt x="823270" y="11998725"/>
                  </a:cubicBezTo>
                  <a:close/>
                  <a:moveTo>
                    <a:pt x="835666" y="12590050"/>
                  </a:moveTo>
                  <a:cubicBezTo>
                    <a:pt x="826737" y="12018079"/>
                    <a:pt x="770391" y="12113177"/>
                    <a:pt x="986847" y="12113177"/>
                  </a:cubicBezTo>
                  <a:cubicBezTo>
                    <a:pt x="1159468" y="12113177"/>
                    <a:pt x="1135687" y="12112570"/>
                    <a:pt x="1285163" y="12112397"/>
                  </a:cubicBezTo>
                  <a:cubicBezTo>
                    <a:pt x="1290480" y="12348234"/>
                    <a:pt x="1285741" y="12377843"/>
                    <a:pt x="1289931" y="12635461"/>
                  </a:cubicBezTo>
                  <a:cubicBezTo>
                    <a:pt x="763861" y="12636010"/>
                    <a:pt x="836619" y="12652158"/>
                    <a:pt x="835666" y="12590050"/>
                  </a:cubicBezTo>
                  <a:close/>
                  <a:moveTo>
                    <a:pt x="840665" y="13191515"/>
                  </a:moveTo>
                  <a:cubicBezTo>
                    <a:pt x="839798" y="13125796"/>
                    <a:pt x="837775" y="12799541"/>
                    <a:pt x="836562" y="12662442"/>
                  </a:cubicBezTo>
                  <a:cubicBezTo>
                    <a:pt x="995197" y="12664262"/>
                    <a:pt x="1170419" y="12662413"/>
                    <a:pt x="1290393" y="12662269"/>
                  </a:cubicBezTo>
                  <a:cubicBezTo>
                    <a:pt x="1297559" y="13102397"/>
                    <a:pt x="1296692" y="13059500"/>
                    <a:pt x="1299697" y="13187442"/>
                  </a:cubicBezTo>
                  <a:cubicBezTo>
                    <a:pt x="1137334" y="13187991"/>
                    <a:pt x="1208619" y="13191544"/>
                    <a:pt x="840665" y="13191515"/>
                  </a:cubicBezTo>
                  <a:close/>
                  <a:moveTo>
                    <a:pt x="1305679" y="11998234"/>
                  </a:moveTo>
                  <a:cubicBezTo>
                    <a:pt x="1289237" y="11490941"/>
                    <a:pt x="1296952" y="11559665"/>
                    <a:pt x="1333447" y="11559665"/>
                  </a:cubicBezTo>
                  <a:cubicBezTo>
                    <a:pt x="1824380" y="11559665"/>
                    <a:pt x="1757516" y="11548456"/>
                    <a:pt x="1757747" y="11604267"/>
                  </a:cubicBezTo>
                  <a:cubicBezTo>
                    <a:pt x="1760146" y="12171124"/>
                    <a:pt x="1793462" y="12083423"/>
                    <a:pt x="1679845" y="12083423"/>
                  </a:cubicBezTo>
                  <a:cubicBezTo>
                    <a:pt x="1245836" y="12083423"/>
                    <a:pt x="1309493" y="12116672"/>
                    <a:pt x="1305679" y="11998234"/>
                  </a:cubicBezTo>
                  <a:close/>
                  <a:moveTo>
                    <a:pt x="1312873" y="12590166"/>
                  </a:moveTo>
                  <a:cubicBezTo>
                    <a:pt x="1304407" y="12048728"/>
                    <a:pt x="1304638" y="12112368"/>
                    <a:pt x="1333447" y="12112368"/>
                  </a:cubicBezTo>
                  <a:cubicBezTo>
                    <a:pt x="1841515" y="12112368"/>
                    <a:pt x="1763497" y="12081978"/>
                    <a:pt x="1765289" y="12196256"/>
                  </a:cubicBezTo>
                  <a:cubicBezTo>
                    <a:pt x="1773351" y="12713688"/>
                    <a:pt x="1809210" y="12637916"/>
                    <a:pt x="1679816" y="12637916"/>
                  </a:cubicBezTo>
                  <a:cubicBezTo>
                    <a:pt x="1253060" y="12637916"/>
                    <a:pt x="1313798" y="12648287"/>
                    <a:pt x="1312873" y="12590166"/>
                  </a:cubicBezTo>
                  <a:close/>
                  <a:moveTo>
                    <a:pt x="1781586" y="13182415"/>
                  </a:moveTo>
                  <a:cubicBezTo>
                    <a:pt x="1781557" y="13197986"/>
                    <a:pt x="1820999" y="13187356"/>
                    <a:pt x="1333418" y="13187356"/>
                  </a:cubicBezTo>
                  <a:cubicBezTo>
                    <a:pt x="1318161" y="13187356"/>
                    <a:pt x="1323536" y="13246344"/>
                    <a:pt x="1314029" y="12662211"/>
                  </a:cubicBezTo>
                  <a:cubicBezTo>
                    <a:pt x="1519880" y="12662095"/>
                    <a:pt x="1472549" y="12665100"/>
                    <a:pt x="1776327" y="12664638"/>
                  </a:cubicBezTo>
                  <a:cubicBezTo>
                    <a:pt x="1776385" y="12668018"/>
                    <a:pt x="1781702" y="13086162"/>
                    <a:pt x="1781586" y="13182415"/>
                  </a:cubicBezTo>
                  <a:close/>
                  <a:moveTo>
                    <a:pt x="1786180" y="11998551"/>
                  </a:moveTo>
                  <a:cubicBezTo>
                    <a:pt x="1779766" y="11488544"/>
                    <a:pt x="1756736" y="11562092"/>
                    <a:pt x="1853247" y="11560791"/>
                  </a:cubicBezTo>
                  <a:cubicBezTo>
                    <a:pt x="2299796" y="11554753"/>
                    <a:pt x="2239376" y="11552384"/>
                    <a:pt x="2240676" y="11604584"/>
                  </a:cubicBezTo>
                  <a:cubicBezTo>
                    <a:pt x="2254113" y="12163382"/>
                    <a:pt x="2253795" y="12085733"/>
                    <a:pt x="2199731" y="12085127"/>
                  </a:cubicBezTo>
                  <a:cubicBezTo>
                    <a:pt x="1713075" y="12079869"/>
                    <a:pt x="1787567" y="12111184"/>
                    <a:pt x="1786180" y="11998551"/>
                  </a:cubicBezTo>
                  <a:close/>
                  <a:moveTo>
                    <a:pt x="1798923" y="12590050"/>
                  </a:moveTo>
                  <a:cubicBezTo>
                    <a:pt x="1790283" y="12038040"/>
                    <a:pt x="1757718" y="12110288"/>
                    <a:pt x="1853015" y="12110663"/>
                  </a:cubicBezTo>
                  <a:cubicBezTo>
                    <a:pt x="2320688" y="12112541"/>
                    <a:pt x="2246600" y="12089980"/>
                    <a:pt x="2248247" y="12196256"/>
                  </a:cubicBezTo>
                  <a:cubicBezTo>
                    <a:pt x="2251310" y="12391247"/>
                    <a:pt x="2252986" y="12404102"/>
                    <a:pt x="2255904" y="12590512"/>
                  </a:cubicBezTo>
                  <a:cubicBezTo>
                    <a:pt x="2256858" y="12652794"/>
                    <a:pt x="2299247" y="12637194"/>
                    <a:pt x="2026359" y="12637397"/>
                  </a:cubicBezTo>
                  <a:cubicBezTo>
                    <a:pt x="1756736" y="12637397"/>
                    <a:pt x="1799934" y="12653545"/>
                    <a:pt x="1798923" y="12590050"/>
                  </a:cubicBezTo>
                  <a:close/>
                  <a:moveTo>
                    <a:pt x="2199500" y="13189666"/>
                  </a:moveTo>
                  <a:cubicBezTo>
                    <a:pt x="2091171" y="13190533"/>
                    <a:pt x="2073690" y="13190388"/>
                    <a:pt x="1805222" y="13190302"/>
                  </a:cubicBezTo>
                  <a:cubicBezTo>
                    <a:pt x="1805367" y="13090121"/>
                    <a:pt x="1800079" y="12668133"/>
                    <a:pt x="1800021" y="12664638"/>
                  </a:cubicBezTo>
                  <a:cubicBezTo>
                    <a:pt x="2016794" y="12664204"/>
                    <a:pt x="1761561" y="12664407"/>
                    <a:pt x="2256858" y="12664059"/>
                  </a:cubicBezTo>
                  <a:cubicBezTo>
                    <a:pt x="2262839" y="13287942"/>
                    <a:pt x="2286880" y="13188944"/>
                    <a:pt x="2199500" y="13189666"/>
                  </a:cubicBezTo>
                  <a:close/>
                  <a:moveTo>
                    <a:pt x="2260354" y="11406793"/>
                  </a:moveTo>
                  <a:cubicBezTo>
                    <a:pt x="2257349" y="11214807"/>
                    <a:pt x="2258389" y="11218158"/>
                    <a:pt x="2255153" y="11012306"/>
                  </a:cubicBezTo>
                  <a:cubicBezTo>
                    <a:pt x="2255095" y="11007597"/>
                    <a:pt x="2216664" y="11007684"/>
                    <a:pt x="2713289" y="11007597"/>
                  </a:cubicBezTo>
                  <a:cubicBezTo>
                    <a:pt x="2713318" y="11009735"/>
                    <a:pt x="2714936" y="11092266"/>
                    <a:pt x="2718924" y="11532395"/>
                  </a:cubicBezTo>
                  <a:cubicBezTo>
                    <a:pt x="2171963" y="11532395"/>
                    <a:pt x="2263041" y="11578441"/>
                    <a:pt x="2260354" y="11406793"/>
                  </a:cubicBezTo>
                  <a:close/>
                  <a:moveTo>
                    <a:pt x="2372844" y="11562235"/>
                  </a:moveTo>
                  <a:cubicBezTo>
                    <a:pt x="2546187" y="11562235"/>
                    <a:pt x="2546736" y="11559203"/>
                    <a:pt x="2719126" y="11559203"/>
                  </a:cubicBezTo>
                  <a:cubicBezTo>
                    <a:pt x="2721698" y="11901981"/>
                    <a:pt x="2724501" y="11937223"/>
                    <a:pt x="2727593" y="12084202"/>
                  </a:cubicBezTo>
                  <a:cubicBezTo>
                    <a:pt x="2538559" y="12084202"/>
                    <a:pt x="2473804" y="12087091"/>
                    <a:pt x="2270525" y="12085763"/>
                  </a:cubicBezTo>
                  <a:cubicBezTo>
                    <a:pt x="2265440" y="11471645"/>
                    <a:pt x="2227413" y="11562235"/>
                    <a:pt x="2372844" y="11562235"/>
                  </a:cubicBezTo>
                  <a:close/>
                  <a:moveTo>
                    <a:pt x="2279569" y="12590050"/>
                  </a:moveTo>
                  <a:cubicBezTo>
                    <a:pt x="2270756" y="12025157"/>
                    <a:pt x="2239405" y="12112888"/>
                    <a:pt x="2372844" y="12112888"/>
                  </a:cubicBezTo>
                  <a:cubicBezTo>
                    <a:pt x="2798704" y="12112888"/>
                    <a:pt x="2727737" y="12075392"/>
                    <a:pt x="2729615" y="12196256"/>
                  </a:cubicBezTo>
                  <a:cubicBezTo>
                    <a:pt x="2736521" y="12633063"/>
                    <a:pt x="2736001" y="12601200"/>
                    <a:pt x="2736608" y="12638061"/>
                  </a:cubicBezTo>
                  <a:cubicBezTo>
                    <a:pt x="2206233" y="12638783"/>
                    <a:pt x="2280552" y="12652447"/>
                    <a:pt x="2279569" y="12590050"/>
                  </a:cubicBezTo>
                  <a:close/>
                  <a:moveTo>
                    <a:pt x="2719415" y="13189435"/>
                  </a:moveTo>
                  <a:cubicBezTo>
                    <a:pt x="2234666" y="13189435"/>
                    <a:pt x="2285204" y="13191544"/>
                    <a:pt x="2285088" y="13182387"/>
                  </a:cubicBezTo>
                  <a:cubicBezTo>
                    <a:pt x="2276651" y="12557840"/>
                    <a:pt x="2255153" y="12664088"/>
                    <a:pt x="2372873" y="12664002"/>
                  </a:cubicBezTo>
                  <a:cubicBezTo>
                    <a:pt x="2546679" y="12664002"/>
                    <a:pt x="2546014" y="12664926"/>
                    <a:pt x="2719415" y="12664926"/>
                  </a:cubicBezTo>
                  <a:cubicBezTo>
                    <a:pt x="2743283" y="12664926"/>
                    <a:pt x="2736377" y="12646063"/>
                    <a:pt x="2739613" y="12788016"/>
                  </a:cubicBezTo>
                  <a:cubicBezTo>
                    <a:pt x="2750247" y="13250966"/>
                    <a:pt x="2753425" y="13189435"/>
                    <a:pt x="2719415" y="13189435"/>
                  </a:cubicBezTo>
                  <a:close/>
                  <a:moveTo>
                    <a:pt x="2743167" y="11604151"/>
                  </a:moveTo>
                  <a:cubicBezTo>
                    <a:pt x="2742734" y="11534504"/>
                    <a:pt x="2677372" y="11565760"/>
                    <a:pt x="3198877" y="11558769"/>
                  </a:cubicBezTo>
                  <a:cubicBezTo>
                    <a:pt x="3204136" y="11880951"/>
                    <a:pt x="3204020" y="11888317"/>
                    <a:pt x="3207372" y="11999187"/>
                  </a:cubicBezTo>
                  <a:cubicBezTo>
                    <a:pt x="3211128" y="12123259"/>
                    <a:pt x="3283627" y="12085502"/>
                    <a:pt x="2751287" y="12084231"/>
                  </a:cubicBezTo>
                  <a:cubicBezTo>
                    <a:pt x="2749033" y="11977204"/>
                    <a:pt x="2744699" y="11850994"/>
                    <a:pt x="2743167" y="11604151"/>
                  </a:cubicBezTo>
                  <a:close/>
                  <a:moveTo>
                    <a:pt x="2751807" y="12111039"/>
                  </a:moveTo>
                  <a:cubicBezTo>
                    <a:pt x="3296486" y="12112397"/>
                    <a:pt x="3210290" y="12091338"/>
                    <a:pt x="3211909" y="12196170"/>
                  </a:cubicBezTo>
                  <a:cubicBezTo>
                    <a:pt x="3214972" y="12393789"/>
                    <a:pt x="3216705" y="12385759"/>
                    <a:pt x="3220028" y="12590483"/>
                  </a:cubicBezTo>
                  <a:cubicBezTo>
                    <a:pt x="3220982" y="12651349"/>
                    <a:pt x="3294665" y="12635837"/>
                    <a:pt x="2760273" y="12637974"/>
                  </a:cubicBezTo>
                  <a:cubicBezTo>
                    <a:pt x="2758944" y="12559256"/>
                    <a:pt x="2753223" y="12184038"/>
                    <a:pt x="2751807" y="12111039"/>
                  </a:cubicBezTo>
                  <a:close/>
                  <a:moveTo>
                    <a:pt x="2768942" y="13189349"/>
                  </a:moveTo>
                  <a:cubicBezTo>
                    <a:pt x="2768277" y="12961456"/>
                    <a:pt x="2763076" y="12793158"/>
                    <a:pt x="2760765" y="12664810"/>
                  </a:cubicBezTo>
                  <a:cubicBezTo>
                    <a:pt x="2919603" y="12664147"/>
                    <a:pt x="2972250" y="12658658"/>
                    <a:pt x="3220924" y="12662182"/>
                  </a:cubicBezTo>
                  <a:cubicBezTo>
                    <a:pt x="3222369" y="12847639"/>
                    <a:pt x="3216763" y="12750491"/>
                    <a:pt x="3224854" y="13182704"/>
                  </a:cubicBezTo>
                  <a:cubicBezTo>
                    <a:pt x="3224969" y="13189175"/>
                    <a:pt x="3265047" y="13188251"/>
                    <a:pt x="2768942" y="13189349"/>
                  </a:cubicBezTo>
                  <a:close/>
                  <a:moveTo>
                    <a:pt x="3231066" y="11998320"/>
                  </a:moveTo>
                  <a:cubicBezTo>
                    <a:pt x="3227339" y="11875231"/>
                    <a:pt x="3227570" y="11866883"/>
                    <a:pt x="3222542" y="11558451"/>
                  </a:cubicBezTo>
                  <a:cubicBezTo>
                    <a:pt x="3539900" y="11553483"/>
                    <a:pt x="3542877" y="11560126"/>
                    <a:pt x="3680881" y="11562004"/>
                  </a:cubicBezTo>
                  <a:cubicBezTo>
                    <a:pt x="3683395" y="11702830"/>
                    <a:pt x="3689896" y="12083134"/>
                    <a:pt x="3689925" y="12085271"/>
                  </a:cubicBezTo>
                  <a:cubicBezTo>
                    <a:pt x="3155649" y="12087611"/>
                    <a:pt x="3234736" y="12119560"/>
                    <a:pt x="3231066" y="11998320"/>
                  </a:cubicBezTo>
                  <a:close/>
                  <a:moveTo>
                    <a:pt x="3234100" y="12114130"/>
                  </a:moveTo>
                  <a:cubicBezTo>
                    <a:pt x="3426891" y="12114216"/>
                    <a:pt x="3480578" y="12114534"/>
                    <a:pt x="3585931" y="12113119"/>
                  </a:cubicBezTo>
                  <a:cubicBezTo>
                    <a:pt x="3717867" y="12111328"/>
                    <a:pt x="3689983" y="12021777"/>
                    <a:pt x="3698912" y="12590570"/>
                  </a:cubicBezTo>
                  <a:cubicBezTo>
                    <a:pt x="3699865" y="12650771"/>
                    <a:pt x="3772942" y="12643492"/>
                    <a:pt x="3244329" y="12635721"/>
                  </a:cubicBezTo>
                  <a:cubicBezTo>
                    <a:pt x="3243809" y="12590397"/>
                    <a:pt x="3234158" y="12116412"/>
                    <a:pt x="3234100" y="12114130"/>
                  </a:cubicBezTo>
                  <a:close/>
                  <a:moveTo>
                    <a:pt x="3248635" y="13187153"/>
                  </a:moveTo>
                  <a:cubicBezTo>
                    <a:pt x="3240226" y="12777212"/>
                    <a:pt x="3246034" y="12844953"/>
                    <a:pt x="3244589" y="12662557"/>
                  </a:cubicBezTo>
                  <a:cubicBezTo>
                    <a:pt x="3377479" y="12664522"/>
                    <a:pt x="3394239" y="12663106"/>
                    <a:pt x="3585729" y="12664407"/>
                  </a:cubicBezTo>
                  <a:cubicBezTo>
                    <a:pt x="3747341" y="12665504"/>
                    <a:pt x="3687007" y="12574913"/>
                    <a:pt x="3708476" y="13183485"/>
                  </a:cubicBezTo>
                  <a:cubicBezTo>
                    <a:pt x="3708996" y="13198449"/>
                    <a:pt x="3723386" y="13184005"/>
                    <a:pt x="3248635" y="13187153"/>
                  </a:cubicBezTo>
                  <a:close/>
                  <a:moveTo>
                    <a:pt x="3712030" y="11998551"/>
                  </a:moveTo>
                  <a:cubicBezTo>
                    <a:pt x="3703073" y="11491866"/>
                    <a:pt x="3686140" y="11562495"/>
                    <a:pt x="3759072" y="11562495"/>
                  </a:cubicBezTo>
                  <a:cubicBezTo>
                    <a:pt x="4226340" y="11562495"/>
                    <a:pt x="4163637" y="11539558"/>
                    <a:pt x="4165688" y="11604758"/>
                  </a:cubicBezTo>
                  <a:cubicBezTo>
                    <a:pt x="4182563" y="12162140"/>
                    <a:pt x="4184412" y="12083451"/>
                    <a:pt x="4105673" y="12083451"/>
                  </a:cubicBezTo>
                  <a:cubicBezTo>
                    <a:pt x="3642884" y="12083423"/>
                    <a:pt x="3714168" y="12111935"/>
                    <a:pt x="3712030" y="11998551"/>
                  </a:cubicBezTo>
                  <a:close/>
                  <a:moveTo>
                    <a:pt x="3722577" y="12590108"/>
                  </a:moveTo>
                  <a:cubicBezTo>
                    <a:pt x="3713937" y="12038271"/>
                    <a:pt x="3695357" y="12111935"/>
                    <a:pt x="3759101" y="12111935"/>
                  </a:cubicBezTo>
                  <a:cubicBezTo>
                    <a:pt x="4249196" y="12111935"/>
                    <a:pt x="4173345" y="12083423"/>
                    <a:pt x="4175108" y="12196170"/>
                  </a:cubicBezTo>
                  <a:cubicBezTo>
                    <a:pt x="4183228" y="12715191"/>
                    <a:pt x="4202646" y="12635144"/>
                    <a:pt x="4105673" y="12635144"/>
                  </a:cubicBezTo>
                  <a:cubicBezTo>
                    <a:pt x="3662590" y="12635172"/>
                    <a:pt x="3723646" y="12658571"/>
                    <a:pt x="3722577" y="12590108"/>
                  </a:cubicBezTo>
                  <a:close/>
                  <a:moveTo>
                    <a:pt x="3732402" y="13190071"/>
                  </a:moveTo>
                  <a:cubicBezTo>
                    <a:pt x="3724658" y="12958250"/>
                    <a:pt x="3725929" y="12837847"/>
                    <a:pt x="3723646" y="12664926"/>
                  </a:cubicBezTo>
                  <a:cubicBezTo>
                    <a:pt x="3955648" y="12665158"/>
                    <a:pt x="3865060" y="12662326"/>
                    <a:pt x="4181985" y="12661922"/>
                  </a:cubicBezTo>
                  <a:lnTo>
                    <a:pt x="4190423" y="13190186"/>
                  </a:lnTo>
                  <a:cubicBezTo>
                    <a:pt x="4116710" y="13190591"/>
                    <a:pt x="3734684" y="13190100"/>
                    <a:pt x="3732402" y="13190071"/>
                  </a:cubicBezTo>
                  <a:close/>
                  <a:moveTo>
                    <a:pt x="4196375" y="11999938"/>
                  </a:moveTo>
                  <a:cubicBezTo>
                    <a:pt x="4192099" y="11483258"/>
                    <a:pt x="4158233" y="11560011"/>
                    <a:pt x="4279016" y="11559665"/>
                  </a:cubicBezTo>
                  <a:cubicBezTo>
                    <a:pt x="4708084" y="11558509"/>
                    <a:pt x="4645468" y="11546983"/>
                    <a:pt x="4647201" y="11604729"/>
                  </a:cubicBezTo>
                  <a:cubicBezTo>
                    <a:pt x="4663874" y="12155641"/>
                    <a:pt x="4653558" y="12086600"/>
                    <a:pt x="4625848" y="12086167"/>
                  </a:cubicBezTo>
                  <a:cubicBezTo>
                    <a:pt x="4123067" y="12077385"/>
                    <a:pt x="4197358" y="12115286"/>
                    <a:pt x="4196375" y="11999938"/>
                  </a:cubicBezTo>
                  <a:close/>
                  <a:moveTo>
                    <a:pt x="4204524" y="12590108"/>
                  </a:moveTo>
                  <a:cubicBezTo>
                    <a:pt x="4195624" y="12021517"/>
                    <a:pt x="4174675" y="12110202"/>
                    <a:pt x="4278930" y="12110894"/>
                  </a:cubicBezTo>
                  <a:cubicBezTo>
                    <a:pt x="4717157" y="12114447"/>
                    <a:pt x="4652229" y="12086485"/>
                    <a:pt x="4653963" y="12196256"/>
                  </a:cubicBezTo>
                  <a:cubicBezTo>
                    <a:pt x="4661794" y="12696673"/>
                    <a:pt x="4685719" y="12635721"/>
                    <a:pt x="4625848" y="12635230"/>
                  </a:cubicBezTo>
                  <a:cubicBezTo>
                    <a:pt x="4140694" y="12631302"/>
                    <a:pt x="4205564" y="12655423"/>
                    <a:pt x="4204524" y="12590108"/>
                  </a:cubicBezTo>
                  <a:close/>
                  <a:moveTo>
                    <a:pt x="4671705" y="13182415"/>
                  </a:moveTo>
                  <a:cubicBezTo>
                    <a:pt x="4671676" y="13198333"/>
                    <a:pt x="4714874" y="13185420"/>
                    <a:pt x="4278930" y="13189522"/>
                  </a:cubicBezTo>
                  <a:cubicBezTo>
                    <a:pt x="4187909" y="13190388"/>
                    <a:pt x="4215359" y="13269916"/>
                    <a:pt x="4205680" y="12661893"/>
                  </a:cubicBezTo>
                  <a:cubicBezTo>
                    <a:pt x="4399423" y="12661518"/>
                    <a:pt x="4395002" y="12660564"/>
                    <a:pt x="4665001" y="12662384"/>
                  </a:cubicBezTo>
                  <a:cubicBezTo>
                    <a:pt x="4670231" y="12984999"/>
                    <a:pt x="4672022" y="13026279"/>
                    <a:pt x="4671705" y="13182415"/>
                  </a:cubicBezTo>
                  <a:close/>
                  <a:moveTo>
                    <a:pt x="4799018" y="11561253"/>
                  </a:moveTo>
                  <a:cubicBezTo>
                    <a:pt x="4974326" y="11561253"/>
                    <a:pt x="4968200" y="11558884"/>
                    <a:pt x="5125160" y="11558653"/>
                  </a:cubicBezTo>
                  <a:cubicBezTo>
                    <a:pt x="5129842" y="11858216"/>
                    <a:pt x="5129812" y="11878899"/>
                    <a:pt x="5133685" y="11999822"/>
                  </a:cubicBezTo>
                  <a:cubicBezTo>
                    <a:pt x="5136921" y="12103037"/>
                    <a:pt x="5227537" y="12094024"/>
                    <a:pt x="4676473" y="12086946"/>
                  </a:cubicBezTo>
                  <a:cubicBezTo>
                    <a:pt x="4673756" y="11463238"/>
                    <a:pt x="4628737" y="11561253"/>
                    <a:pt x="4799018" y="11561253"/>
                  </a:cubicBezTo>
                  <a:close/>
                  <a:moveTo>
                    <a:pt x="4687482" y="12590050"/>
                  </a:moveTo>
                  <a:cubicBezTo>
                    <a:pt x="4678697" y="12027034"/>
                    <a:pt x="4635470" y="12114447"/>
                    <a:pt x="4799018" y="12114447"/>
                  </a:cubicBezTo>
                  <a:cubicBezTo>
                    <a:pt x="4969876" y="12114447"/>
                    <a:pt x="4969963" y="12112657"/>
                    <a:pt x="5136805" y="12112599"/>
                  </a:cubicBezTo>
                  <a:cubicBezTo>
                    <a:pt x="5139146" y="12216709"/>
                    <a:pt x="5140302" y="12340463"/>
                    <a:pt x="5144867" y="12636357"/>
                  </a:cubicBezTo>
                  <a:cubicBezTo>
                    <a:pt x="4615532" y="12636328"/>
                    <a:pt x="4688435" y="12651667"/>
                    <a:pt x="4687482" y="12590050"/>
                  </a:cubicBezTo>
                  <a:close/>
                  <a:moveTo>
                    <a:pt x="5145676" y="13186691"/>
                  </a:moveTo>
                  <a:cubicBezTo>
                    <a:pt x="4924193" y="13186691"/>
                    <a:pt x="4695370" y="13200846"/>
                    <a:pt x="4695399" y="13182503"/>
                  </a:cubicBezTo>
                  <a:cubicBezTo>
                    <a:pt x="4696670" y="12571100"/>
                    <a:pt x="4643127" y="12662817"/>
                    <a:pt x="4799018" y="12662817"/>
                  </a:cubicBezTo>
                  <a:cubicBezTo>
                    <a:pt x="4949101" y="12662817"/>
                    <a:pt x="4981839" y="12663165"/>
                    <a:pt x="5145300" y="12663165"/>
                  </a:cubicBezTo>
                  <a:cubicBezTo>
                    <a:pt x="5153796" y="13230975"/>
                    <a:pt x="5154836" y="13186691"/>
                    <a:pt x="5145676" y="13186691"/>
                  </a:cubicBezTo>
                  <a:close/>
                  <a:moveTo>
                    <a:pt x="5148826" y="11558624"/>
                  </a:moveTo>
                  <a:cubicBezTo>
                    <a:pt x="5319048" y="11558682"/>
                    <a:pt x="5319626" y="11562351"/>
                    <a:pt x="5492334" y="11562351"/>
                  </a:cubicBezTo>
                  <a:cubicBezTo>
                    <a:pt x="5651432" y="11562351"/>
                    <a:pt x="5596040" y="11486955"/>
                    <a:pt x="5616122" y="11999273"/>
                  </a:cubicBezTo>
                  <a:cubicBezTo>
                    <a:pt x="5620312" y="12106041"/>
                    <a:pt x="5706333" y="12085213"/>
                    <a:pt x="5159922" y="12085733"/>
                  </a:cubicBezTo>
                  <a:cubicBezTo>
                    <a:pt x="5154778" y="11880229"/>
                    <a:pt x="5157032" y="12084116"/>
                    <a:pt x="5148826" y="11558624"/>
                  </a:cubicBezTo>
                  <a:close/>
                  <a:moveTo>
                    <a:pt x="5167839" y="12590108"/>
                  </a:moveTo>
                  <a:cubicBezTo>
                    <a:pt x="5164805" y="12395667"/>
                    <a:pt x="5165152" y="12392402"/>
                    <a:pt x="5162089" y="12195737"/>
                  </a:cubicBezTo>
                  <a:cubicBezTo>
                    <a:pt x="5160471" y="12093331"/>
                    <a:pt x="5069797" y="12107283"/>
                    <a:pt x="5619792" y="12110202"/>
                  </a:cubicBezTo>
                  <a:cubicBezTo>
                    <a:pt x="5622624" y="12223642"/>
                    <a:pt x="5622970" y="12332750"/>
                    <a:pt x="5627391" y="12636790"/>
                  </a:cubicBezTo>
                  <a:cubicBezTo>
                    <a:pt x="5091381" y="12646237"/>
                    <a:pt x="5168706" y="12643954"/>
                    <a:pt x="5167839" y="12590108"/>
                  </a:cubicBezTo>
                  <a:close/>
                  <a:moveTo>
                    <a:pt x="5175438" y="13186691"/>
                  </a:moveTo>
                  <a:cubicBezTo>
                    <a:pt x="5175438" y="13092056"/>
                    <a:pt x="5170410" y="12758204"/>
                    <a:pt x="5168966" y="12663165"/>
                  </a:cubicBezTo>
                  <a:cubicBezTo>
                    <a:pt x="5308993" y="12663280"/>
                    <a:pt x="5479014" y="12666197"/>
                    <a:pt x="5627738" y="12663627"/>
                  </a:cubicBezTo>
                  <a:cubicBezTo>
                    <a:pt x="5630166" y="12839840"/>
                    <a:pt x="5629616" y="12913647"/>
                    <a:pt x="5635193" y="13182763"/>
                  </a:cubicBezTo>
                  <a:cubicBezTo>
                    <a:pt x="5635453" y="13193682"/>
                    <a:pt x="5672064" y="13187413"/>
                    <a:pt x="5175438" y="13186691"/>
                  </a:cubicBezTo>
                  <a:close/>
                  <a:moveTo>
                    <a:pt x="5639730" y="11998118"/>
                  </a:moveTo>
                  <a:cubicBezTo>
                    <a:pt x="5619907" y="11493570"/>
                    <a:pt x="5629761" y="11562004"/>
                    <a:pt x="5665591" y="11561716"/>
                  </a:cubicBezTo>
                  <a:cubicBezTo>
                    <a:pt x="6159327" y="11558393"/>
                    <a:pt x="6092636" y="11543805"/>
                    <a:pt x="6093070" y="11604324"/>
                  </a:cubicBezTo>
                  <a:cubicBezTo>
                    <a:pt x="6094052" y="11739951"/>
                    <a:pt x="6094890" y="11773345"/>
                    <a:pt x="6099889" y="12087525"/>
                  </a:cubicBezTo>
                  <a:cubicBezTo>
                    <a:pt x="5563561" y="12082152"/>
                    <a:pt x="5644209" y="12112166"/>
                    <a:pt x="5639730" y="11998118"/>
                  </a:cubicBezTo>
                  <a:close/>
                  <a:moveTo>
                    <a:pt x="5650335" y="12590050"/>
                  </a:moveTo>
                  <a:cubicBezTo>
                    <a:pt x="5641897" y="12051155"/>
                    <a:pt x="5636205" y="12110288"/>
                    <a:pt x="5665447" y="12110490"/>
                  </a:cubicBezTo>
                  <a:cubicBezTo>
                    <a:pt x="6182646" y="12113956"/>
                    <a:pt x="6099947" y="12091655"/>
                    <a:pt x="6101623" y="12196199"/>
                  </a:cubicBezTo>
                  <a:cubicBezTo>
                    <a:pt x="6104686" y="12391651"/>
                    <a:pt x="6102403" y="12387925"/>
                    <a:pt x="6105581" y="12590570"/>
                  </a:cubicBezTo>
                  <a:cubicBezTo>
                    <a:pt x="6106506" y="12648981"/>
                    <a:pt x="6155542" y="12634364"/>
                    <a:pt x="5838704" y="12634305"/>
                  </a:cubicBezTo>
                  <a:cubicBezTo>
                    <a:pt x="5615226" y="12634305"/>
                    <a:pt x="5651317" y="12652360"/>
                    <a:pt x="5650335" y="12590050"/>
                  </a:cubicBezTo>
                  <a:close/>
                  <a:moveTo>
                    <a:pt x="5658916" y="13182127"/>
                  </a:moveTo>
                  <a:cubicBezTo>
                    <a:pt x="5646809" y="12600218"/>
                    <a:pt x="5648947" y="12663251"/>
                    <a:pt x="5665707" y="12662933"/>
                  </a:cubicBezTo>
                  <a:cubicBezTo>
                    <a:pt x="5785738" y="12660507"/>
                    <a:pt x="5806745" y="12661113"/>
                    <a:pt x="6106708" y="12661171"/>
                  </a:cubicBezTo>
                  <a:cubicBezTo>
                    <a:pt x="6106766" y="12664435"/>
                    <a:pt x="6113094" y="13048523"/>
                    <a:pt x="6116099" y="13187528"/>
                  </a:cubicBezTo>
                  <a:cubicBezTo>
                    <a:pt x="5677323" y="13189262"/>
                    <a:pt x="5659234" y="13196108"/>
                    <a:pt x="5658916" y="13182127"/>
                  </a:cubicBezTo>
                  <a:close/>
                  <a:moveTo>
                    <a:pt x="6114481" y="11406734"/>
                  </a:moveTo>
                  <a:cubicBezTo>
                    <a:pt x="6106998" y="10927926"/>
                    <a:pt x="6074895" y="11007568"/>
                    <a:pt x="6185246" y="11007568"/>
                  </a:cubicBezTo>
                  <a:cubicBezTo>
                    <a:pt x="6187413" y="11007568"/>
                    <a:pt x="6564007" y="11007742"/>
                    <a:pt x="6564094" y="11012826"/>
                  </a:cubicBezTo>
                  <a:cubicBezTo>
                    <a:pt x="6573427" y="11608369"/>
                    <a:pt x="6593307" y="11530055"/>
                    <a:pt x="6531962" y="11530055"/>
                  </a:cubicBezTo>
                  <a:cubicBezTo>
                    <a:pt x="6030916" y="11530055"/>
                    <a:pt x="6117082" y="11572606"/>
                    <a:pt x="6114481" y="11406734"/>
                  </a:cubicBezTo>
                  <a:close/>
                  <a:moveTo>
                    <a:pt x="6116388" y="11559780"/>
                  </a:moveTo>
                  <a:cubicBezTo>
                    <a:pt x="6439150" y="11558827"/>
                    <a:pt x="6381677" y="11556371"/>
                    <a:pt x="6574178" y="11556949"/>
                  </a:cubicBezTo>
                  <a:cubicBezTo>
                    <a:pt x="6574930" y="11641647"/>
                    <a:pt x="6575305" y="11636967"/>
                    <a:pt x="6578628" y="12086080"/>
                  </a:cubicBezTo>
                  <a:cubicBezTo>
                    <a:pt x="6356509" y="12086023"/>
                    <a:pt x="6276758" y="12088795"/>
                    <a:pt x="6123555" y="12087727"/>
                  </a:cubicBezTo>
                  <a:cubicBezTo>
                    <a:pt x="6116215" y="11625730"/>
                    <a:pt x="6117949" y="11741800"/>
                    <a:pt x="6116388" y="11559780"/>
                  </a:cubicBezTo>
                  <a:close/>
                  <a:moveTo>
                    <a:pt x="6129247" y="12590108"/>
                  </a:moveTo>
                  <a:cubicBezTo>
                    <a:pt x="6120578" y="12036712"/>
                    <a:pt x="6109887" y="12114736"/>
                    <a:pt x="6185246" y="12114736"/>
                  </a:cubicBezTo>
                  <a:cubicBezTo>
                    <a:pt x="6650607" y="12114736"/>
                    <a:pt x="6578282" y="12087553"/>
                    <a:pt x="6579957" y="12196256"/>
                  </a:cubicBezTo>
                  <a:cubicBezTo>
                    <a:pt x="6587933" y="12706293"/>
                    <a:pt x="6615325" y="12636934"/>
                    <a:pt x="6531933" y="12636934"/>
                  </a:cubicBezTo>
                  <a:cubicBezTo>
                    <a:pt x="6065186" y="12636934"/>
                    <a:pt x="6130143" y="12644619"/>
                    <a:pt x="6129247" y="12590108"/>
                  </a:cubicBezTo>
                  <a:close/>
                  <a:moveTo>
                    <a:pt x="6531933" y="13190302"/>
                  </a:moveTo>
                  <a:cubicBezTo>
                    <a:pt x="6094226" y="13190302"/>
                    <a:pt x="6139822" y="13187904"/>
                    <a:pt x="6139678" y="13180682"/>
                  </a:cubicBezTo>
                  <a:cubicBezTo>
                    <a:pt x="6125722" y="12578120"/>
                    <a:pt x="6113730" y="12661171"/>
                    <a:pt x="6185246" y="12661171"/>
                  </a:cubicBezTo>
                  <a:cubicBezTo>
                    <a:pt x="6358358" y="12661171"/>
                    <a:pt x="6358445" y="12663742"/>
                    <a:pt x="6531933" y="12663742"/>
                  </a:cubicBezTo>
                  <a:cubicBezTo>
                    <a:pt x="6605414" y="12663742"/>
                    <a:pt x="6590822" y="12639303"/>
                    <a:pt x="6591573" y="12787756"/>
                  </a:cubicBezTo>
                  <a:cubicBezTo>
                    <a:pt x="6593567" y="13267951"/>
                    <a:pt x="6627866" y="13190302"/>
                    <a:pt x="6531933" y="13190302"/>
                  </a:cubicBezTo>
                  <a:close/>
                  <a:moveTo>
                    <a:pt x="6595966" y="11406734"/>
                  </a:moveTo>
                  <a:cubicBezTo>
                    <a:pt x="6592873" y="11209346"/>
                    <a:pt x="6590822" y="11209029"/>
                    <a:pt x="6587730" y="11012363"/>
                  </a:cubicBezTo>
                  <a:cubicBezTo>
                    <a:pt x="6587673" y="11009619"/>
                    <a:pt x="6802394" y="11004304"/>
                    <a:pt x="7043526" y="11007539"/>
                  </a:cubicBezTo>
                  <a:cubicBezTo>
                    <a:pt x="7043555" y="11009908"/>
                    <a:pt x="7050866" y="11463181"/>
                    <a:pt x="7052311" y="11532337"/>
                  </a:cubicBezTo>
                  <a:cubicBezTo>
                    <a:pt x="6503384" y="11532539"/>
                    <a:pt x="6598479" y="11563015"/>
                    <a:pt x="6595966" y="11406734"/>
                  </a:cubicBezTo>
                  <a:close/>
                  <a:moveTo>
                    <a:pt x="6705132" y="11558047"/>
                  </a:moveTo>
                  <a:cubicBezTo>
                    <a:pt x="6807104" y="11559404"/>
                    <a:pt x="6831578" y="11559231"/>
                    <a:pt x="7052888" y="11559144"/>
                  </a:cubicBezTo>
                  <a:cubicBezTo>
                    <a:pt x="7065949" y="12142411"/>
                    <a:pt x="7065342" y="12085301"/>
                    <a:pt x="7051877" y="12085416"/>
                  </a:cubicBezTo>
                  <a:cubicBezTo>
                    <a:pt x="6921963" y="12086455"/>
                    <a:pt x="6914277" y="12086195"/>
                    <a:pt x="6602323" y="12086080"/>
                  </a:cubicBezTo>
                  <a:cubicBezTo>
                    <a:pt x="6597988" y="11465405"/>
                    <a:pt x="6565134" y="11556140"/>
                    <a:pt x="6705132" y="11558047"/>
                  </a:cubicBezTo>
                  <a:close/>
                  <a:moveTo>
                    <a:pt x="6613245" y="12590050"/>
                  </a:moveTo>
                  <a:cubicBezTo>
                    <a:pt x="6610124" y="12390149"/>
                    <a:pt x="6606686" y="12391334"/>
                    <a:pt x="6603623" y="12195794"/>
                  </a:cubicBezTo>
                  <a:cubicBezTo>
                    <a:pt x="6601774" y="12077559"/>
                    <a:pt x="6526385" y="12116383"/>
                    <a:pt x="7062482" y="12112223"/>
                  </a:cubicBezTo>
                  <a:cubicBezTo>
                    <a:pt x="7066989" y="12411093"/>
                    <a:pt x="7065805" y="12459508"/>
                    <a:pt x="7069185" y="12639592"/>
                  </a:cubicBezTo>
                  <a:cubicBezTo>
                    <a:pt x="6540226" y="12639823"/>
                    <a:pt x="6614198" y="12652043"/>
                    <a:pt x="6613245" y="12590050"/>
                  </a:cubicBezTo>
                  <a:close/>
                  <a:moveTo>
                    <a:pt x="7052051" y="13189551"/>
                  </a:moveTo>
                  <a:cubicBezTo>
                    <a:pt x="6582154" y="13187009"/>
                    <a:pt x="6621393" y="13196340"/>
                    <a:pt x="6621076" y="13182213"/>
                  </a:cubicBezTo>
                  <a:cubicBezTo>
                    <a:pt x="6606888" y="12562578"/>
                    <a:pt x="6592989" y="12663366"/>
                    <a:pt x="6705161" y="12665158"/>
                  </a:cubicBezTo>
                  <a:cubicBezTo>
                    <a:pt x="6805110" y="12666775"/>
                    <a:pt x="6832272" y="12666515"/>
                    <a:pt x="7069764" y="12666400"/>
                  </a:cubicBezTo>
                  <a:cubicBezTo>
                    <a:pt x="7082188" y="13250647"/>
                    <a:pt x="7093862" y="13189753"/>
                    <a:pt x="7052051" y="13189551"/>
                  </a:cubicBezTo>
                  <a:close/>
                  <a:moveTo>
                    <a:pt x="7076583" y="11559115"/>
                  </a:moveTo>
                  <a:cubicBezTo>
                    <a:pt x="7604386" y="11558884"/>
                    <a:pt x="7534604" y="11540657"/>
                    <a:pt x="7536135" y="11604613"/>
                  </a:cubicBezTo>
                  <a:cubicBezTo>
                    <a:pt x="7540036" y="11774241"/>
                    <a:pt x="7539574" y="11796773"/>
                    <a:pt x="7543388" y="11996125"/>
                  </a:cubicBezTo>
                  <a:cubicBezTo>
                    <a:pt x="7545700" y="12115227"/>
                    <a:pt x="7626145" y="12081256"/>
                    <a:pt x="7085742" y="12085127"/>
                  </a:cubicBezTo>
                  <a:cubicBezTo>
                    <a:pt x="7079357" y="11662186"/>
                    <a:pt x="7080888" y="11753673"/>
                    <a:pt x="7076583" y="11559115"/>
                  </a:cubicBezTo>
                  <a:close/>
                  <a:moveTo>
                    <a:pt x="7087419" y="12195794"/>
                  </a:moveTo>
                  <a:cubicBezTo>
                    <a:pt x="7085742" y="12085560"/>
                    <a:pt x="7003708" y="12111125"/>
                    <a:pt x="7545497" y="12110808"/>
                  </a:cubicBezTo>
                  <a:cubicBezTo>
                    <a:pt x="7545931" y="12135564"/>
                    <a:pt x="7553068" y="12573844"/>
                    <a:pt x="7553328" y="12590541"/>
                  </a:cubicBezTo>
                  <a:cubicBezTo>
                    <a:pt x="7554195" y="12645370"/>
                    <a:pt x="7629237" y="12639303"/>
                    <a:pt x="7092880" y="12639592"/>
                  </a:cubicBezTo>
                  <a:cubicBezTo>
                    <a:pt x="7089643" y="12473403"/>
                    <a:pt x="7090250" y="12377323"/>
                    <a:pt x="7087419" y="12195794"/>
                  </a:cubicBezTo>
                  <a:close/>
                  <a:moveTo>
                    <a:pt x="7104120" y="13189811"/>
                  </a:moveTo>
                  <a:cubicBezTo>
                    <a:pt x="7100046" y="12789951"/>
                    <a:pt x="7097417" y="12850817"/>
                    <a:pt x="7093400" y="12666371"/>
                  </a:cubicBezTo>
                  <a:cubicBezTo>
                    <a:pt x="7381313" y="12666226"/>
                    <a:pt x="7435955" y="12661373"/>
                    <a:pt x="7554339" y="12661084"/>
                  </a:cubicBezTo>
                  <a:cubicBezTo>
                    <a:pt x="7556709" y="12843479"/>
                    <a:pt x="7552056" y="12527018"/>
                    <a:pt x="7560783" y="13186026"/>
                  </a:cubicBezTo>
                  <a:cubicBezTo>
                    <a:pt x="7560783" y="13188107"/>
                    <a:pt x="7226724" y="13190388"/>
                    <a:pt x="7104120" y="13189811"/>
                  </a:cubicBezTo>
                  <a:close/>
                  <a:moveTo>
                    <a:pt x="7572081" y="11558913"/>
                  </a:moveTo>
                  <a:cubicBezTo>
                    <a:pt x="8083328" y="11558913"/>
                    <a:pt x="8015539" y="11536237"/>
                    <a:pt x="8016377" y="11604382"/>
                  </a:cubicBezTo>
                  <a:cubicBezTo>
                    <a:pt x="8023485" y="12173205"/>
                    <a:pt x="8060500" y="12086340"/>
                    <a:pt x="7918739" y="12086340"/>
                  </a:cubicBezTo>
                  <a:cubicBezTo>
                    <a:pt x="7751695" y="12086340"/>
                    <a:pt x="7745974" y="12083942"/>
                    <a:pt x="7572081" y="12083942"/>
                  </a:cubicBezTo>
                  <a:cubicBezTo>
                    <a:pt x="7568007" y="12083942"/>
                    <a:pt x="7550265" y="11558943"/>
                    <a:pt x="7572081" y="11558913"/>
                  </a:cubicBezTo>
                  <a:close/>
                  <a:moveTo>
                    <a:pt x="7576964" y="12590050"/>
                  </a:moveTo>
                  <a:cubicBezTo>
                    <a:pt x="7567140" y="11987632"/>
                    <a:pt x="7569798" y="12146975"/>
                    <a:pt x="7569163" y="12110779"/>
                  </a:cubicBezTo>
                  <a:cubicBezTo>
                    <a:pt x="7761289" y="12110779"/>
                    <a:pt x="7738143" y="12113870"/>
                    <a:pt x="8026519" y="12113032"/>
                  </a:cubicBezTo>
                  <a:cubicBezTo>
                    <a:pt x="8026577" y="12115286"/>
                    <a:pt x="8035275" y="12586295"/>
                    <a:pt x="8035997" y="12639072"/>
                  </a:cubicBezTo>
                  <a:cubicBezTo>
                    <a:pt x="7896345" y="12640950"/>
                    <a:pt x="7808908" y="12639043"/>
                    <a:pt x="7745685" y="12636963"/>
                  </a:cubicBezTo>
                  <a:cubicBezTo>
                    <a:pt x="7547086" y="12630753"/>
                    <a:pt x="7577918" y="12651349"/>
                    <a:pt x="7576964" y="12590050"/>
                  </a:cubicBezTo>
                  <a:close/>
                  <a:moveTo>
                    <a:pt x="7584506" y="13187037"/>
                  </a:moveTo>
                  <a:cubicBezTo>
                    <a:pt x="7578091" y="12746533"/>
                    <a:pt x="7579797" y="12796191"/>
                    <a:pt x="7578005" y="12661084"/>
                  </a:cubicBezTo>
                  <a:cubicBezTo>
                    <a:pt x="7745020" y="12661229"/>
                    <a:pt x="7746090" y="12666602"/>
                    <a:pt x="7918739" y="12666602"/>
                  </a:cubicBezTo>
                  <a:cubicBezTo>
                    <a:pt x="8075237" y="12666602"/>
                    <a:pt x="8033252" y="12566767"/>
                    <a:pt x="8042643" y="13188222"/>
                  </a:cubicBezTo>
                  <a:cubicBezTo>
                    <a:pt x="7723753" y="13188309"/>
                    <a:pt x="7755249" y="13187096"/>
                    <a:pt x="7584506" y="13187037"/>
                  </a:cubicBezTo>
                  <a:close/>
                  <a:moveTo>
                    <a:pt x="8047295" y="11998320"/>
                  </a:moveTo>
                  <a:cubicBezTo>
                    <a:pt x="8032299" y="11486175"/>
                    <a:pt x="8026606" y="11557296"/>
                    <a:pt x="8091996" y="11558162"/>
                  </a:cubicBezTo>
                  <a:cubicBezTo>
                    <a:pt x="8223962" y="11560126"/>
                    <a:pt x="8264531" y="11558798"/>
                    <a:pt x="8439145" y="11559982"/>
                  </a:cubicBezTo>
                  <a:cubicBezTo>
                    <a:pt x="8523288" y="11560560"/>
                    <a:pt x="8500086" y="11478982"/>
                    <a:pt x="8506125" y="12086398"/>
                  </a:cubicBezTo>
                  <a:cubicBezTo>
                    <a:pt x="7971675" y="12084347"/>
                    <a:pt x="8050734" y="12116788"/>
                    <a:pt x="8047295" y="11998320"/>
                  </a:cubicBezTo>
                  <a:close/>
                  <a:moveTo>
                    <a:pt x="8058968" y="12590050"/>
                  </a:moveTo>
                  <a:cubicBezTo>
                    <a:pt x="8050358" y="12040294"/>
                    <a:pt x="8032790" y="12113090"/>
                    <a:pt x="8092199" y="12112772"/>
                  </a:cubicBezTo>
                  <a:cubicBezTo>
                    <a:pt x="8584980" y="12110808"/>
                    <a:pt x="8505952" y="12092955"/>
                    <a:pt x="8507598" y="12196256"/>
                  </a:cubicBezTo>
                  <a:cubicBezTo>
                    <a:pt x="8515690" y="12712388"/>
                    <a:pt x="8541117" y="12635808"/>
                    <a:pt x="8439145" y="12636212"/>
                  </a:cubicBezTo>
                  <a:cubicBezTo>
                    <a:pt x="7992799" y="12637425"/>
                    <a:pt x="8059952" y="12653747"/>
                    <a:pt x="8058968" y="12590050"/>
                  </a:cubicBezTo>
                  <a:close/>
                  <a:moveTo>
                    <a:pt x="8523376" y="13182415"/>
                  </a:moveTo>
                  <a:cubicBezTo>
                    <a:pt x="8523376" y="13189031"/>
                    <a:pt x="8562211" y="13188020"/>
                    <a:pt x="8066309" y="13188193"/>
                  </a:cubicBezTo>
                  <a:cubicBezTo>
                    <a:pt x="8057408" y="12599438"/>
                    <a:pt x="8048596" y="12665764"/>
                    <a:pt x="8092343" y="12664955"/>
                  </a:cubicBezTo>
                  <a:cubicBezTo>
                    <a:pt x="8223240" y="12662500"/>
                    <a:pt x="8254041" y="12663771"/>
                    <a:pt x="8439232" y="12663020"/>
                  </a:cubicBezTo>
                  <a:cubicBezTo>
                    <a:pt x="8533026" y="12662789"/>
                    <a:pt x="8525282" y="12578120"/>
                    <a:pt x="8523376" y="13182415"/>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grpSp>
        <p:nvGrpSpPr>
          <p:cNvPr id="305" name="Google Shape;305;p2"/>
          <p:cNvGrpSpPr/>
          <p:nvPr/>
        </p:nvGrpSpPr>
        <p:grpSpPr>
          <a:xfrm>
            <a:off x="4227554" y="-117460"/>
            <a:ext cx="4404584" cy="5727499"/>
            <a:chOff x="8529253" y="374681"/>
            <a:chExt cx="8809167" cy="11454998"/>
          </a:xfrm>
        </p:grpSpPr>
        <p:sp>
          <p:nvSpPr>
            <p:cNvPr id="306" name="Google Shape;306;p2"/>
            <p:cNvSpPr/>
            <p:nvPr/>
          </p:nvSpPr>
          <p:spPr>
            <a:xfrm>
              <a:off x="8905449" y="433860"/>
              <a:ext cx="8432971" cy="10560967"/>
            </a:xfrm>
            <a:custGeom>
              <a:avLst/>
              <a:gdLst/>
              <a:ahLst/>
              <a:cxnLst/>
              <a:rect l="l" t="t" r="r" b="b"/>
              <a:pathLst>
                <a:path w="8591945" h="11566281" extrusionOk="0">
                  <a:moveTo>
                    <a:pt x="8543762" y="11147548"/>
                  </a:moveTo>
                  <a:cubicBezTo>
                    <a:pt x="8527277" y="10867160"/>
                    <a:pt x="8571762" y="10537544"/>
                    <a:pt x="8553427" y="10195992"/>
                  </a:cubicBezTo>
                  <a:cubicBezTo>
                    <a:pt x="8508410" y="9405068"/>
                    <a:pt x="8534098" y="9979657"/>
                    <a:pt x="8534098" y="9200091"/>
                  </a:cubicBezTo>
                  <a:cubicBezTo>
                    <a:pt x="8535832" y="8321934"/>
                    <a:pt x="8418168" y="7765851"/>
                    <a:pt x="8459901" y="6346439"/>
                  </a:cubicBezTo>
                  <a:cubicBezTo>
                    <a:pt x="8475485" y="6013816"/>
                    <a:pt x="8481635" y="6189601"/>
                    <a:pt x="8436642" y="5396386"/>
                  </a:cubicBezTo>
                  <a:cubicBezTo>
                    <a:pt x="8358631" y="4272492"/>
                    <a:pt x="8351071" y="14464"/>
                    <a:pt x="8267603" y="12406"/>
                  </a:cubicBezTo>
                  <a:cubicBezTo>
                    <a:pt x="7561596" y="-7026"/>
                    <a:pt x="6748908" y="27349"/>
                    <a:pt x="6753302" y="27349"/>
                  </a:cubicBezTo>
                  <a:cubicBezTo>
                    <a:pt x="5956891" y="27349"/>
                    <a:pt x="6694782" y="-50862"/>
                    <a:pt x="5723713" y="57237"/>
                  </a:cubicBezTo>
                  <a:cubicBezTo>
                    <a:pt x="5292110" y="105051"/>
                    <a:pt x="4227840" y="45786"/>
                    <a:pt x="4177782" y="42779"/>
                  </a:cubicBezTo>
                  <a:cubicBezTo>
                    <a:pt x="4137828" y="45763"/>
                    <a:pt x="3240841" y="116016"/>
                    <a:pt x="3147755" y="108036"/>
                  </a:cubicBezTo>
                  <a:cubicBezTo>
                    <a:pt x="2229588" y="29755"/>
                    <a:pt x="464328" y="150322"/>
                    <a:pt x="573969" y="141948"/>
                  </a:cubicBezTo>
                  <a:cubicBezTo>
                    <a:pt x="545438" y="141948"/>
                    <a:pt x="79152" y="132972"/>
                    <a:pt x="83545" y="133481"/>
                  </a:cubicBezTo>
                  <a:cubicBezTo>
                    <a:pt x="80585" y="133481"/>
                    <a:pt x="78273" y="1517223"/>
                    <a:pt x="78273" y="2534291"/>
                  </a:cubicBezTo>
                  <a:cubicBezTo>
                    <a:pt x="78181" y="2536003"/>
                    <a:pt x="23684" y="3360978"/>
                    <a:pt x="18991" y="3733435"/>
                  </a:cubicBezTo>
                  <a:cubicBezTo>
                    <a:pt x="18991" y="3780278"/>
                    <a:pt x="76955" y="4329653"/>
                    <a:pt x="69487" y="4402520"/>
                  </a:cubicBezTo>
                  <a:cubicBezTo>
                    <a:pt x="-28362" y="5373046"/>
                    <a:pt x="122920" y="6330293"/>
                    <a:pt x="33048" y="8265514"/>
                  </a:cubicBezTo>
                  <a:cubicBezTo>
                    <a:pt x="-2489" y="8958541"/>
                    <a:pt x="45256" y="8855416"/>
                    <a:pt x="33488" y="9215567"/>
                  </a:cubicBezTo>
                  <a:cubicBezTo>
                    <a:pt x="-25680" y="10850550"/>
                    <a:pt x="7152" y="10003854"/>
                    <a:pt x="29094" y="11058882"/>
                  </a:cubicBezTo>
                  <a:cubicBezTo>
                    <a:pt x="38713" y="11508624"/>
                    <a:pt x="20355" y="11528171"/>
                    <a:pt x="49279" y="11528680"/>
                  </a:cubicBezTo>
                  <a:cubicBezTo>
                    <a:pt x="1902052" y="11556971"/>
                    <a:pt x="3491914" y="11574367"/>
                    <a:pt x="5900614" y="11531664"/>
                  </a:cubicBezTo>
                  <a:cubicBezTo>
                    <a:pt x="6856445" y="11513228"/>
                    <a:pt x="6870063" y="11573511"/>
                    <a:pt x="6972352" y="11565553"/>
                  </a:cubicBezTo>
                  <a:cubicBezTo>
                    <a:pt x="8917840" y="11417066"/>
                    <a:pt x="8588109" y="11806664"/>
                    <a:pt x="8543762" y="11147548"/>
                  </a:cubicBezTo>
                  <a:close/>
                  <a:moveTo>
                    <a:pt x="465531" y="1302229"/>
                  </a:moveTo>
                  <a:cubicBezTo>
                    <a:pt x="384306" y="1269358"/>
                    <a:pt x="341277" y="1159756"/>
                    <a:pt x="376398" y="1070557"/>
                  </a:cubicBezTo>
                  <a:cubicBezTo>
                    <a:pt x="435242" y="919594"/>
                    <a:pt x="637645" y="935556"/>
                    <a:pt x="690315" y="1081522"/>
                  </a:cubicBezTo>
                  <a:cubicBezTo>
                    <a:pt x="742130" y="1206090"/>
                    <a:pt x="615241" y="1363507"/>
                    <a:pt x="465531" y="1302229"/>
                  </a:cubicBezTo>
                  <a:close/>
                  <a:moveTo>
                    <a:pt x="450155" y="2248812"/>
                  </a:moveTo>
                  <a:cubicBezTo>
                    <a:pt x="385184" y="2213929"/>
                    <a:pt x="351358" y="2127251"/>
                    <a:pt x="370248" y="2049040"/>
                  </a:cubicBezTo>
                  <a:cubicBezTo>
                    <a:pt x="411959" y="1878160"/>
                    <a:pt x="635009" y="1877651"/>
                    <a:pt x="692072" y="2036086"/>
                  </a:cubicBezTo>
                  <a:cubicBezTo>
                    <a:pt x="747402" y="2168589"/>
                    <a:pt x="601645" y="2330516"/>
                    <a:pt x="450155" y="2248812"/>
                  </a:cubicBezTo>
                  <a:close/>
                  <a:moveTo>
                    <a:pt x="469045" y="3211819"/>
                  </a:moveTo>
                  <a:cubicBezTo>
                    <a:pt x="387820" y="3178948"/>
                    <a:pt x="344792" y="3070341"/>
                    <a:pt x="379474" y="2980656"/>
                  </a:cubicBezTo>
                  <a:cubicBezTo>
                    <a:pt x="437878" y="2828699"/>
                    <a:pt x="641599" y="2845146"/>
                    <a:pt x="693830" y="2991112"/>
                  </a:cubicBezTo>
                  <a:cubicBezTo>
                    <a:pt x="746084" y="3116166"/>
                    <a:pt x="618316" y="3272588"/>
                    <a:pt x="469045" y="3211819"/>
                  </a:cubicBezTo>
                  <a:close/>
                  <a:moveTo>
                    <a:pt x="471242" y="4166846"/>
                  </a:moveTo>
                  <a:cubicBezTo>
                    <a:pt x="390017" y="4133974"/>
                    <a:pt x="346988" y="4025367"/>
                    <a:pt x="381670" y="3936192"/>
                  </a:cubicBezTo>
                  <a:cubicBezTo>
                    <a:pt x="440074" y="3783748"/>
                    <a:pt x="643795" y="3800196"/>
                    <a:pt x="696026" y="3946162"/>
                  </a:cubicBezTo>
                  <a:cubicBezTo>
                    <a:pt x="748719" y="4072188"/>
                    <a:pt x="619194" y="4227129"/>
                    <a:pt x="471242" y="4166846"/>
                  </a:cubicBezTo>
                  <a:close/>
                  <a:moveTo>
                    <a:pt x="375959" y="4914142"/>
                  </a:moveTo>
                  <a:cubicBezTo>
                    <a:pt x="417670" y="4743262"/>
                    <a:pt x="640720" y="4742268"/>
                    <a:pt x="697783" y="4901188"/>
                  </a:cubicBezTo>
                  <a:cubicBezTo>
                    <a:pt x="812811" y="5176696"/>
                    <a:pt x="299567" y="5228513"/>
                    <a:pt x="375959" y="4914142"/>
                  </a:cubicBezTo>
                  <a:close/>
                  <a:moveTo>
                    <a:pt x="378156" y="5868683"/>
                  </a:moveTo>
                  <a:cubicBezTo>
                    <a:pt x="419866" y="5698312"/>
                    <a:pt x="642477" y="5696299"/>
                    <a:pt x="699980" y="5855729"/>
                  </a:cubicBezTo>
                  <a:cubicBezTo>
                    <a:pt x="815447" y="6132718"/>
                    <a:pt x="302202" y="6183054"/>
                    <a:pt x="378156" y="5868683"/>
                  </a:cubicBezTo>
                  <a:close/>
                  <a:moveTo>
                    <a:pt x="476953" y="7031462"/>
                  </a:moveTo>
                  <a:cubicBezTo>
                    <a:pt x="395728" y="6998591"/>
                    <a:pt x="352699" y="6889984"/>
                    <a:pt x="387381" y="6800808"/>
                  </a:cubicBezTo>
                  <a:cubicBezTo>
                    <a:pt x="445785" y="6648365"/>
                    <a:pt x="649506" y="6664812"/>
                    <a:pt x="701737" y="6810779"/>
                  </a:cubicBezTo>
                  <a:cubicBezTo>
                    <a:pt x="753991" y="6936319"/>
                    <a:pt x="625345" y="7091746"/>
                    <a:pt x="476953" y="7031462"/>
                  </a:cubicBezTo>
                  <a:close/>
                  <a:moveTo>
                    <a:pt x="381670" y="7778759"/>
                  </a:moveTo>
                  <a:cubicBezTo>
                    <a:pt x="423381" y="7607370"/>
                    <a:pt x="646431" y="7607370"/>
                    <a:pt x="703494" y="7765805"/>
                  </a:cubicBezTo>
                  <a:cubicBezTo>
                    <a:pt x="818522" y="8041313"/>
                    <a:pt x="305278" y="8093130"/>
                    <a:pt x="381670" y="7778759"/>
                  </a:cubicBezTo>
                  <a:close/>
                  <a:moveTo>
                    <a:pt x="463773" y="8933072"/>
                  </a:moveTo>
                  <a:cubicBezTo>
                    <a:pt x="398803" y="8898188"/>
                    <a:pt x="364977" y="8811510"/>
                    <a:pt x="383867" y="8733299"/>
                  </a:cubicBezTo>
                  <a:cubicBezTo>
                    <a:pt x="425577" y="8562419"/>
                    <a:pt x="648628" y="8561910"/>
                    <a:pt x="705691" y="8720345"/>
                  </a:cubicBezTo>
                  <a:cubicBezTo>
                    <a:pt x="761020" y="8852871"/>
                    <a:pt x="615680" y="9014776"/>
                    <a:pt x="463773" y="8933072"/>
                  </a:cubicBezTo>
                  <a:close/>
                  <a:moveTo>
                    <a:pt x="482640" y="9896079"/>
                  </a:moveTo>
                  <a:cubicBezTo>
                    <a:pt x="401416" y="9863207"/>
                    <a:pt x="358387" y="9754601"/>
                    <a:pt x="393069" y="9665425"/>
                  </a:cubicBezTo>
                  <a:cubicBezTo>
                    <a:pt x="451473" y="9512981"/>
                    <a:pt x="655194" y="9529429"/>
                    <a:pt x="707425" y="9675395"/>
                  </a:cubicBezTo>
                  <a:cubicBezTo>
                    <a:pt x="759702" y="9800935"/>
                    <a:pt x="631056" y="9956362"/>
                    <a:pt x="482640" y="9896079"/>
                  </a:cubicBezTo>
                  <a:close/>
                  <a:moveTo>
                    <a:pt x="484398" y="10851128"/>
                  </a:moveTo>
                  <a:cubicBezTo>
                    <a:pt x="312723" y="10781384"/>
                    <a:pt x="370248" y="10479967"/>
                    <a:pt x="575726" y="10514851"/>
                  </a:cubicBezTo>
                  <a:cubicBezTo>
                    <a:pt x="824673" y="10558178"/>
                    <a:pt x="719309" y="10946782"/>
                    <a:pt x="484398" y="1085112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nvGrpSpPr>
            <p:cNvPr id="307" name="Google Shape;307;p2"/>
            <p:cNvGrpSpPr/>
            <p:nvPr/>
          </p:nvGrpSpPr>
          <p:grpSpPr>
            <a:xfrm>
              <a:off x="8529253" y="875943"/>
              <a:ext cx="8566836" cy="10544707"/>
              <a:chOff x="8529253" y="875943"/>
              <a:chExt cx="8566836" cy="10544707"/>
            </a:xfrm>
          </p:grpSpPr>
          <p:sp>
            <p:nvSpPr>
              <p:cNvPr id="308" name="Google Shape;308;p2"/>
              <p:cNvSpPr/>
              <p:nvPr/>
            </p:nvSpPr>
            <p:spPr>
              <a:xfrm>
                <a:off x="8607203" y="875943"/>
                <a:ext cx="8253286" cy="83623"/>
              </a:xfrm>
              <a:custGeom>
                <a:avLst/>
                <a:gdLst/>
                <a:ahLst/>
                <a:cxnLst/>
                <a:rect l="l" t="t" r="r" b="b"/>
                <a:pathLst>
                  <a:path w="8253286" h="83623" extrusionOk="0">
                    <a:moveTo>
                      <a:pt x="8249323" y="83623"/>
                    </a:moveTo>
                    <a:cubicBezTo>
                      <a:pt x="8247103" y="83646"/>
                      <a:pt x="14629" y="55748"/>
                      <a:pt x="11716" y="55725"/>
                    </a:cubicBezTo>
                    <a:cubicBezTo>
                      <a:pt x="11716" y="-29102"/>
                      <a:pt x="-582338" y="300"/>
                      <a:pt x="6689796" y="30811"/>
                    </a:cubicBezTo>
                    <a:cubicBezTo>
                      <a:pt x="8420419" y="37474"/>
                      <a:pt x="8247288" y="11843"/>
                      <a:pt x="8249323" y="8362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09" name="Google Shape;309;p2"/>
              <p:cNvSpPr/>
              <p:nvPr/>
            </p:nvSpPr>
            <p:spPr>
              <a:xfrm>
                <a:off x="8607747" y="1823221"/>
                <a:ext cx="8277000" cy="87393"/>
              </a:xfrm>
              <a:custGeom>
                <a:avLst/>
                <a:gdLst/>
                <a:ahLst/>
                <a:cxnLst/>
                <a:rect l="l" t="t" r="r" b="b"/>
                <a:pathLst>
                  <a:path w="8277000" h="87393" extrusionOk="0">
                    <a:moveTo>
                      <a:pt x="8272501" y="87393"/>
                    </a:moveTo>
                    <a:cubicBezTo>
                      <a:pt x="8269864" y="87440"/>
                      <a:pt x="11102" y="59519"/>
                      <a:pt x="9414" y="59496"/>
                    </a:cubicBezTo>
                    <a:cubicBezTo>
                      <a:pt x="11379" y="-29357"/>
                      <a:pt x="-550721" y="-1991"/>
                      <a:pt x="6711632" y="34582"/>
                    </a:cubicBezTo>
                    <a:cubicBezTo>
                      <a:pt x="8441285" y="41221"/>
                      <a:pt x="8272501" y="14734"/>
                      <a:pt x="8272501" y="8739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0" name="Google Shape;310;p2"/>
              <p:cNvSpPr/>
              <p:nvPr/>
            </p:nvSpPr>
            <p:spPr>
              <a:xfrm>
                <a:off x="8610134" y="2773989"/>
                <a:ext cx="8332001" cy="69187"/>
              </a:xfrm>
              <a:custGeom>
                <a:avLst/>
                <a:gdLst/>
                <a:ahLst/>
                <a:cxnLst/>
                <a:rect l="l" t="t" r="r" b="b"/>
                <a:pathLst>
                  <a:path w="8332001" h="69187" extrusionOk="0">
                    <a:moveTo>
                      <a:pt x="1106002" y="63776"/>
                    </a:moveTo>
                    <a:cubicBezTo>
                      <a:pt x="-153827" y="63776"/>
                      <a:pt x="6611" y="80455"/>
                      <a:pt x="6611" y="0"/>
                    </a:cubicBezTo>
                    <a:cubicBezTo>
                      <a:pt x="10149915" y="57739"/>
                      <a:pt x="11618344" y="80640"/>
                      <a:pt x="1106002" y="6377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1" name="Google Shape;311;p2"/>
              <p:cNvSpPr/>
              <p:nvPr/>
            </p:nvSpPr>
            <p:spPr>
              <a:xfrm>
                <a:off x="8555294" y="3727951"/>
                <a:ext cx="8364988" cy="84781"/>
              </a:xfrm>
              <a:custGeom>
                <a:avLst/>
                <a:gdLst/>
                <a:ahLst/>
                <a:cxnLst/>
                <a:rect l="l" t="t" r="r" b="b"/>
                <a:pathLst>
                  <a:path w="8364988" h="84781" extrusionOk="0">
                    <a:moveTo>
                      <a:pt x="8360514" y="84781"/>
                    </a:moveTo>
                    <a:cubicBezTo>
                      <a:pt x="8358711" y="84805"/>
                      <a:pt x="11255" y="56398"/>
                      <a:pt x="8735" y="56375"/>
                    </a:cubicBezTo>
                    <a:cubicBezTo>
                      <a:pt x="12827" y="-29794"/>
                      <a:pt x="-555377" y="579"/>
                      <a:pt x="6809311" y="31461"/>
                    </a:cubicBezTo>
                    <a:cubicBezTo>
                      <a:pt x="8528281" y="38100"/>
                      <a:pt x="8360514" y="12446"/>
                      <a:pt x="8360514" y="84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2" name="Google Shape;312;p2"/>
              <p:cNvSpPr/>
              <p:nvPr/>
            </p:nvSpPr>
            <p:spPr>
              <a:xfrm>
                <a:off x="8593800" y="4679131"/>
                <a:ext cx="8347924" cy="84163"/>
              </a:xfrm>
              <a:custGeom>
                <a:avLst/>
                <a:gdLst/>
                <a:ahLst/>
                <a:cxnLst/>
                <a:rect l="l" t="t" r="r" b="b"/>
                <a:pathLst>
                  <a:path w="8347924" h="84163" extrusionOk="0">
                    <a:moveTo>
                      <a:pt x="8343951" y="84163"/>
                    </a:moveTo>
                    <a:cubicBezTo>
                      <a:pt x="8341916" y="84187"/>
                      <a:pt x="8657" y="55780"/>
                      <a:pt x="6229" y="55757"/>
                    </a:cubicBezTo>
                    <a:cubicBezTo>
                      <a:pt x="19015" y="-29463"/>
                      <a:pt x="-558253" y="493"/>
                      <a:pt x="6793626" y="31352"/>
                    </a:cubicBezTo>
                    <a:cubicBezTo>
                      <a:pt x="8514839" y="37991"/>
                      <a:pt x="8341869" y="12938"/>
                      <a:pt x="8343951" y="8416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3" name="Google Shape;313;p2"/>
              <p:cNvSpPr/>
              <p:nvPr/>
            </p:nvSpPr>
            <p:spPr>
              <a:xfrm>
                <a:off x="8563767" y="5629628"/>
                <a:ext cx="8417249" cy="84713"/>
              </a:xfrm>
              <a:custGeom>
                <a:avLst/>
                <a:gdLst/>
                <a:ahLst/>
                <a:cxnLst/>
                <a:rect l="l" t="t" r="r" b="b"/>
                <a:pathLst>
                  <a:path w="8417249" h="84713" extrusionOk="0">
                    <a:moveTo>
                      <a:pt x="8414815" y="84713"/>
                    </a:moveTo>
                    <a:cubicBezTo>
                      <a:pt x="8413127" y="84736"/>
                      <a:pt x="206457" y="57163"/>
                      <a:pt x="11244" y="55821"/>
                    </a:cubicBezTo>
                    <a:cubicBezTo>
                      <a:pt x="9348" y="-29931"/>
                      <a:pt x="-569862" y="788"/>
                      <a:pt x="6846063" y="31902"/>
                    </a:cubicBezTo>
                    <a:cubicBezTo>
                      <a:pt x="8586259" y="38564"/>
                      <a:pt x="8408294" y="12933"/>
                      <a:pt x="8414815" y="847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4" name="Google Shape;314;p2"/>
              <p:cNvSpPr/>
              <p:nvPr/>
            </p:nvSpPr>
            <p:spPr>
              <a:xfrm>
                <a:off x="8589322" y="6577694"/>
                <a:ext cx="8434659" cy="77122"/>
              </a:xfrm>
              <a:custGeom>
                <a:avLst/>
                <a:gdLst/>
                <a:ahLst/>
                <a:cxnLst/>
                <a:rect l="l" t="t" r="r" b="b"/>
                <a:pathLst>
                  <a:path w="8434659" h="77122" extrusionOk="0">
                    <a:moveTo>
                      <a:pt x="3081505" y="67270"/>
                    </a:moveTo>
                    <a:cubicBezTo>
                      <a:pt x="-281616" y="54338"/>
                      <a:pt x="7492" y="92553"/>
                      <a:pt x="5458" y="0"/>
                    </a:cubicBezTo>
                    <a:cubicBezTo>
                      <a:pt x="8996561" y="25006"/>
                      <a:pt x="11964910" y="104744"/>
                      <a:pt x="3081505" y="672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5" name="Google Shape;315;p2"/>
              <p:cNvSpPr/>
              <p:nvPr/>
            </p:nvSpPr>
            <p:spPr>
              <a:xfrm>
                <a:off x="8587823" y="7529845"/>
                <a:ext cx="8416302" cy="86592"/>
              </a:xfrm>
              <a:custGeom>
                <a:avLst/>
                <a:gdLst/>
                <a:ahLst/>
                <a:cxnLst/>
                <a:rect l="l" t="t" r="r" b="b"/>
                <a:pathLst>
                  <a:path w="8416302" h="86592" extrusionOk="0">
                    <a:moveTo>
                      <a:pt x="8411845" y="86592"/>
                    </a:moveTo>
                    <a:cubicBezTo>
                      <a:pt x="8410157" y="86615"/>
                      <a:pt x="190193" y="58925"/>
                      <a:pt x="10009" y="57699"/>
                    </a:cubicBezTo>
                    <a:cubicBezTo>
                      <a:pt x="10009" y="-32263"/>
                      <a:pt x="-558172" y="2135"/>
                      <a:pt x="6867232" y="33294"/>
                    </a:cubicBezTo>
                    <a:cubicBezTo>
                      <a:pt x="8578919" y="41576"/>
                      <a:pt x="8411845" y="11226"/>
                      <a:pt x="8411845" y="8659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6" name="Google Shape;316;p2"/>
              <p:cNvSpPr/>
              <p:nvPr/>
            </p:nvSpPr>
            <p:spPr>
              <a:xfrm>
                <a:off x="8562854" y="8479587"/>
                <a:ext cx="8479551" cy="87896"/>
              </a:xfrm>
              <a:custGeom>
                <a:avLst/>
                <a:gdLst/>
                <a:ahLst/>
                <a:cxnLst/>
                <a:rect l="l" t="t" r="r" b="b"/>
                <a:pathLst>
                  <a:path w="8479551" h="87896" extrusionOk="0">
                    <a:moveTo>
                      <a:pt x="8477647" y="87897"/>
                    </a:moveTo>
                    <a:cubicBezTo>
                      <a:pt x="8475958" y="87920"/>
                      <a:pt x="158630" y="59976"/>
                      <a:pt x="8643" y="59005"/>
                    </a:cubicBezTo>
                    <a:cubicBezTo>
                      <a:pt x="12967" y="-34104"/>
                      <a:pt x="-560232" y="3232"/>
                      <a:pt x="6915022" y="34600"/>
                    </a:cubicBezTo>
                    <a:cubicBezTo>
                      <a:pt x="8647911" y="41262"/>
                      <a:pt x="8469670" y="15562"/>
                      <a:pt x="8477647" y="878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7" name="Google Shape;317;p2"/>
              <p:cNvSpPr/>
              <p:nvPr/>
            </p:nvSpPr>
            <p:spPr>
              <a:xfrm>
                <a:off x="8564530" y="9429865"/>
                <a:ext cx="8531559" cy="78619"/>
              </a:xfrm>
              <a:custGeom>
                <a:avLst/>
                <a:gdLst/>
                <a:ahLst/>
                <a:cxnLst/>
                <a:rect l="l" t="t" r="r" b="b"/>
                <a:pathLst>
                  <a:path w="8531559" h="78619" extrusionOk="0">
                    <a:moveTo>
                      <a:pt x="3174344" y="67756"/>
                    </a:moveTo>
                    <a:cubicBezTo>
                      <a:pt x="-333655" y="54292"/>
                      <a:pt x="9164" y="95677"/>
                      <a:pt x="9164" y="0"/>
                    </a:cubicBezTo>
                    <a:cubicBezTo>
                      <a:pt x="8945933" y="34445"/>
                      <a:pt x="12184338" y="105785"/>
                      <a:pt x="3174344" y="6775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8" name="Google Shape;318;p2"/>
              <p:cNvSpPr/>
              <p:nvPr/>
            </p:nvSpPr>
            <p:spPr>
              <a:xfrm>
                <a:off x="8529253" y="10383095"/>
                <a:ext cx="8565839" cy="85999"/>
              </a:xfrm>
              <a:custGeom>
                <a:avLst/>
                <a:gdLst/>
                <a:ahLst/>
                <a:cxnLst/>
                <a:rect l="l" t="t" r="r" b="b"/>
                <a:pathLst>
                  <a:path w="8565839" h="85999" extrusionOk="0">
                    <a:moveTo>
                      <a:pt x="8562623" y="85999"/>
                    </a:moveTo>
                    <a:cubicBezTo>
                      <a:pt x="8560866" y="86023"/>
                      <a:pt x="363236" y="59096"/>
                      <a:pt x="10638" y="56112"/>
                    </a:cubicBezTo>
                    <a:cubicBezTo>
                      <a:pt x="10638" y="-31005"/>
                      <a:pt x="-577566" y="1427"/>
                      <a:pt x="6993871" y="33187"/>
                    </a:cubicBezTo>
                    <a:cubicBezTo>
                      <a:pt x="8733558" y="39850"/>
                      <a:pt x="8558531" y="14196"/>
                      <a:pt x="8562623" y="859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19" name="Google Shape;319;p2"/>
              <p:cNvSpPr/>
              <p:nvPr/>
            </p:nvSpPr>
            <p:spPr>
              <a:xfrm>
                <a:off x="8557916" y="11331758"/>
                <a:ext cx="8527372" cy="88892"/>
              </a:xfrm>
              <a:custGeom>
                <a:avLst/>
                <a:gdLst/>
                <a:ahLst/>
                <a:cxnLst/>
                <a:rect l="l" t="t" r="r" b="b"/>
                <a:pathLst>
                  <a:path w="8527372" h="88892" extrusionOk="0">
                    <a:moveTo>
                      <a:pt x="8524295" y="88892"/>
                    </a:moveTo>
                    <a:cubicBezTo>
                      <a:pt x="8522630" y="88916"/>
                      <a:pt x="234481" y="60370"/>
                      <a:pt x="10945" y="58496"/>
                    </a:cubicBezTo>
                    <a:cubicBezTo>
                      <a:pt x="8864" y="-28852"/>
                      <a:pt x="-570068" y="-2481"/>
                      <a:pt x="6987589" y="35572"/>
                    </a:cubicBezTo>
                    <a:cubicBezTo>
                      <a:pt x="8692502" y="42234"/>
                      <a:pt x="8519925" y="14637"/>
                      <a:pt x="8524295" y="8889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20" name="Google Shape;320;p2"/>
            <p:cNvSpPr/>
            <p:nvPr/>
          </p:nvSpPr>
          <p:spPr>
            <a:xfrm>
              <a:off x="9657726" y="374681"/>
              <a:ext cx="230062" cy="11454998"/>
            </a:xfrm>
            <a:custGeom>
              <a:avLst/>
              <a:gdLst/>
              <a:ahLst/>
              <a:cxnLst/>
              <a:rect l="l" t="t" r="r" b="b"/>
              <a:pathLst>
                <a:path w="230062" h="11454998" extrusionOk="0">
                  <a:moveTo>
                    <a:pt x="230063" y="11454999"/>
                  </a:moveTo>
                  <a:cubicBezTo>
                    <a:pt x="103081" y="11454999"/>
                    <a:pt x="-96848" y="4837824"/>
                    <a:pt x="53995" y="3"/>
                  </a:cubicBezTo>
                  <a:cubicBezTo>
                    <a:pt x="182549" y="-3907"/>
                    <a:pt x="-127160" y="4463332"/>
                    <a:pt x="230063" y="114549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21" name="Google Shape;321;p2"/>
          <p:cNvSpPr txBox="1"/>
          <p:nvPr/>
        </p:nvSpPr>
        <p:spPr>
          <a:xfrm>
            <a:off x="615875" y="447962"/>
            <a:ext cx="2945100" cy="14547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3500"/>
              <a:buFont typeface="Arial"/>
              <a:buNone/>
            </a:pPr>
            <a:r>
              <a:rPr lang="en" sz="3500" b="1" i="0" u="none" strike="noStrike" cap="none">
                <a:solidFill>
                  <a:schemeClr val="dk1"/>
                </a:solidFill>
                <a:latin typeface="Open Sans"/>
                <a:ea typeface="Open Sans"/>
                <a:cs typeface="Open Sans"/>
                <a:sym typeface="Open Sans"/>
              </a:rPr>
              <a:t>Actuarial Interview Day Events</a:t>
            </a:r>
            <a:endParaRPr sz="2000" b="1" i="0" u="none" strike="noStrike" cap="none">
              <a:solidFill>
                <a:schemeClr val="dk1"/>
              </a:solidFill>
              <a:latin typeface="Open Sans"/>
              <a:ea typeface="Open Sans"/>
              <a:cs typeface="Open Sans"/>
              <a:sym typeface="Open Sans"/>
            </a:endParaRPr>
          </a:p>
        </p:txBody>
      </p:sp>
      <p:grpSp>
        <p:nvGrpSpPr>
          <p:cNvPr id="2" name="Group 1">
            <a:extLst>
              <a:ext uri="{FF2B5EF4-FFF2-40B4-BE49-F238E27FC236}">
                <a16:creationId xmlns:a16="http://schemas.microsoft.com/office/drawing/2014/main" id="{D670A6B6-56CA-01D7-6BEC-B966765593CB}"/>
              </a:ext>
            </a:extLst>
          </p:cNvPr>
          <p:cNvGrpSpPr/>
          <p:nvPr/>
        </p:nvGrpSpPr>
        <p:grpSpPr>
          <a:xfrm>
            <a:off x="5036769" y="443575"/>
            <a:ext cx="2898565" cy="4454485"/>
            <a:chOff x="5025603" y="677514"/>
            <a:chExt cx="2898565" cy="4454485"/>
          </a:xfrm>
        </p:grpSpPr>
        <p:grpSp>
          <p:nvGrpSpPr>
            <p:cNvPr id="322" name="Google Shape;322;p2"/>
            <p:cNvGrpSpPr/>
            <p:nvPr/>
          </p:nvGrpSpPr>
          <p:grpSpPr>
            <a:xfrm>
              <a:off x="5025603" y="677514"/>
              <a:ext cx="2845800" cy="1136779"/>
              <a:chOff x="0" y="-1183900"/>
              <a:chExt cx="7588800" cy="3031411"/>
            </a:xfrm>
          </p:grpSpPr>
          <p:sp>
            <p:nvSpPr>
              <p:cNvPr id="323" name="Google Shape;323;p2"/>
              <p:cNvSpPr txBox="1"/>
              <p:nvPr/>
            </p:nvSpPr>
            <p:spPr>
              <a:xfrm>
                <a:off x="0" y="-1183900"/>
                <a:ext cx="7588800" cy="738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 sz="1800" b="0" i="0" u="none" strike="noStrike" cap="none" dirty="0">
                    <a:solidFill>
                      <a:schemeClr val="dk1"/>
                    </a:solidFill>
                    <a:latin typeface="Open Sans"/>
                    <a:ea typeface="Open Sans"/>
                    <a:cs typeface="Open Sans"/>
                    <a:sym typeface="Open Sans"/>
                  </a:rPr>
                  <a:t>Information Session</a:t>
                </a:r>
                <a:endParaRPr sz="700" b="0" i="0" u="none" strike="noStrike" cap="none" dirty="0">
                  <a:solidFill>
                    <a:schemeClr val="dk1"/>
                  </a:solidFill>
                  <a:latin typeface="Open Sans"/>
                  <a:ea typeface="Open Sans"/>
                  <a:cs typeface="Open Sans"/>
                  <a:sym typeface="Open Sans"/>
                </a:endParaRPr>
              </a:p>
            </p:txBody>
          </p:sp>
          <p:sp>
            <p:nvSpPr>
              <p:cNvPr id="324" name="Google Shape;324;p2"/>
              <p:cNvSpPr txBox="1"/>
              <p:nvPr/>
            </p:nvSpPr>
            <p:spPr>
              <a:xfrm>
                <a:off x="0" y="-181764"/>
                <a:ext cx="7588800" cy="2029275"/>
              </a:xfrm>
              <a:prstGeom prst="rect">
                <a:avLst/>
              </a:prstGeom>
              <a:noFill/>
              <a:ln>
                <a:noFill/>
              </a:ln>
            </p:spPr>
            <p:txBody>
              <a:bodyPr spcFirstLastPara="1" wrap="square" lIns="0" tIns="0" rIns="0" bIns="0" anchor="t" anchorCtr="0">
                <a:spAutoFit/>
              </a:bodyPr>
              <a:lstStyle/>
              <a:p>
                <a:pPr lvl="0">
                  <a:lnSpc>
                    <a:spcPct val="115000"/>
                  </a:lnSpc>
                  <a:buClr>
                    <a:srgbClr val="000000"/>
                  </a:buClr>
                  <a:buSzPts val="1200"/>
                </a:pPr>
                <a:r>
                  <a:rPr lang="en-US" sz="1200" dirty="0"/>
                  <a:t>Check your email for an invitation</a:t>
                </a:r>
                <a:br>
                  <a:rPr lang="en-US" sz="1200" dirty="0"/>
                </a:br>
                <a:r>
                  <a:rPr lang="en-US" sz="1200" dirty="0"/>
                  <a:t>or contact </a:t>
                </a:r>
                <a:r>
                  <a:rPr lang="en-US" sz="1200" b="1" dirty="0"/>
                  <a:t>Dr. Justin Xu</a:t>
                </a:r>
                <a:r>
                  <a:rPr lang="en" sz="1200" b="1" i="0" u="none" strike="noStrike" cap="none" dirty="0">
                    <a:solidFill>
                      <a:schemeClr val="dk1"/>
                    </a:solidFill>
                    <a:latin typeface="Open Sans"/>
                    <a:ea typeface="Open Sans"/>
                    <a:cs typeface="Open Sans"/>
                    <a:sym typeface="Open Sans"/>
                  </a:rPr>
                  <a:t>: (</a:t>
                </a:r>
                <a:r>
                  <a:rPr lang="en" sz="1200" b="1" i="0" u="sng" strike="noStrike" cap="none" dirty="0">
                    <a:solidFill>
                      <a:schemeClr val="dk1"/>
                    </a:solidFill>
                    <a:latin typeface="Open Sans"/>
                    <a:ea typeface="Open Sans"/>
                    <a:cs typeface="Open Sans"/>
                    <a:sym typeface="Open Sans"/>
                  </a:rPr>
                  <a:t>jxu@wcupa.edu</a:t>
                </a:r>
                <a:r>
                  <a:rPr lang="en" sz="1200" b="1" i="0" u="none" strike="noStrike" cap="none" dirty="0">
                    <a:solidFill>
                      <a:schemeClr val="dk1"/>
                    </a:solidFill>
                    <a:latin typeface="Open Sans"/>
                    <a:ea typeface="Open Sans"/>
                    <a:cs typeface="Open Sans"/>
                    <a:sym typeface="Open Sans"/>
                  </a:rPr>
                  <a:t>)</a:t>
                </a:r>
                <a:endParaRPr sz="1200" b="1"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dirty="0">
                  <a:solidFill>
                    <a:schemeClr val="dk1"/>
                  </a:solidFill>
                  <a:latin typeface="Open Sans"/>
                  <a:ea typeface="Open Sans"/>
                  <a:cs typeface="Open Sans"/>
                  <a:sym typeface="Open Sans"/>
                </a:endParaRPr>
              </a:p>
            </p:txBody>
          </p:sp>
        </p:grpSp>
        <p:grpSp>
          <p:nvGrpSpPr>
            <p:cNvPr id="325" name="Google Shape;325;p2"/>
            <p:cNvGrpSpPr/>
            <p:nvPr/>
          </p:nvGrpSpPr>
          <p:grpSpPr>
            <a:xfrm>
              <a:off x="5058998" y="4061254"/>
              <a:ext cx="2865170" cy="1070745"/>
              <a:chOff x="0" y="1034264"/>
              <a:chExt cx="7640453" cy="5190234"/>
            </a:xfrm>
          </p:grpSpPr>
          <p:sp>
            <p:nvSpPr>
              <p:cNvPr id="326" name="Google Shape;326;p2"/>
              <p:cNvSpPr txBox="1"/>
              <p:nvPr/>
            </p:nvSpPr>
            <p:spPr>
              <a:xfrm>
                <a:off x="0" y="1034264"/>
                <a:ext cx="7588800" cy="134309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 sz="1800" b="0" i="0" u="none" strike="noStrike" cap="none" dirty="0">
                    <a:solidFill>
                      <a:schemeClr val="dk1"/>
                    </a:solidFill>
                    <a:latin typeface="Open Sans"/>
                    <a:ea typeface="Open Sans"/>
                    <a:cs typeface="Open Sans"/>
                    <a:sym typeface="Open Sans"/>
                  </a:rPr>
                  <a:t>Deadline for Applications</a:t>
                </a:r>
                <a:endParaRPr sz="700" b="0" i="0" u="none" strike="noStrike" cap="none" dirty="0">
                  <a:solidFill>
                    <a:schemeClr val="dk1"/>
                  </a:solidFill>
                  <a:latin typeface="Open Sans"/>
                  <a:ea typeface="Open Sans"/>
                  <a:cs typeface="Open Sans"/>
                  <a:sym typeface="Open Sans"/>
                </a:endParaRPr>
              </a:p>
            </p:txBody>
          </p:sp>
          <p:sp>
            <p:nvSpPr>
              <p:cNvPr id="327" name="Google Shape;327;p2"/>
              <p:cNvSpPr txBox="1"/>
              <p:nvPr/>
            </p:nvSpPr>
            <p:spPr>
              <a:xfrm>
                <a:off x="51653" y="3136291"/>
                <a:ext cx="7588800" cy="3088207"/>
              </a:xfrm>
              <a:prstGeom prst="rect">
                <a:avLst/>
              </a:prstGeom>
              <a:noFill/>
              <a:ln>
                <a:noFill/>
              </a:ln>
            </p:spPr>
            <p:txBody>
              <a:bodyPr spcFirstLastPara="1" wrap="square" lIns="0" tIns="0" rIns="0" bIns="0" anchor="t" anchorCtr="0">
                <a:spAutoFit/>
              </a:bodyPr>
              <a:lstStyle/>
              <a:p>
                <a:pPr lvl="0">
                  <a:lnSpc>
                    <a:spcPct val="115000"/>
                  </a:lnSpc>
                  <a:buClr>
                    <a:srgbClr val="000000"/>
                  </a:buClr>
                  <a:buSzPts val="1200"/>
                </a:pPr>
                <a:r>
                  <a:rPr lang="en" sz="1200" b="1" i="0" u="none" strike="noStrike" cap="none" dirty="0">
                    <a:solidFill>
                      <a:schemeClr val="dk1"/>
                    </a:solidFill>
                    <a:latin typeface="Open Sans"/>
                    <a:ea typeface="Open Sans"/>
                    <a:cs typeface="Open Sans"/>
                    <a:sym typeface="Open Sans"/>
                  </a:rPr>
                  <a:t>Friday, September 1</a:t>
                </a:r>
                <a:r>
                  <a:rPr lang="en" sz="1200" b="1" dirty="0">
                    <a:solidFill>
                      <a:schemeClr val="dk1"/>
                    </a:solidFill>
                    <a:latin typeface="Open Sans"/>
                    <a:ea typeface="Open Sans"/>
                    <a:cs typeface="Open Sans"/>
                    <a:sym typeface="Open Sans"/>
                  </a:rPr>
                  <a:t>2 (</a:t>
                </a:r>
                <a:r>
                  <a:rPr lang="en-US" sz="1200" dirty="0"/>
                  <a:t>Most job opportunities; details in the following slides</a:t>
                </a:r>
                <a:r>
                  <a:rPr lang="en" sz="1200" b="1" dirty="0">
                    <a:solidFill>
                      <a:schemeClr val="dk1"/>
                    </a:solidFill>
                    <a:latin typeface="Open Sans"/>
                    <a:ea typeface="Open Sans"/>
                    <a:cs typeface="Open Sans"/>
                    <a:sym typeface="Open Sans"/>
                  </a:rPr>
                  <a:t>)</a:t>
                </a:r>
                <a:endParaRPr sz="700" b="1" i="0" u="none" strike="noStrike" cap="none" dirty="0">
                  <a:solidFill>
                    <a:schemeClr val="dk1"/>
                  </a:solidFill>
                  <a:latin typeface="Open Sans"/>
                  <a:ea typeface="Open Sans"/>
                  <a:cs typeface="Open Sans"/>
                  <a:sym typeface="Open Sans"/>
                </a:endParaRPr>
              </a:p>
            </p:txBody>
          </p:sp>
        </p:grpSp>
        <p:grpSp>
          <p:nvGrpSpPr>
            <p:cNvPr id="328" name="Google Shape;328;p2"/>
            <p:cNvGrpSpPr/>
            <p:nvPr/>
          </p:nvGrpSpPr>
          <p:grpSpPr>
            <a:xfrm>
              <a:off x="5025603" y="1887784"/>
              <a:ext cx="2845800" cy="2074742"/>
              <a:chOff x="0" y="-4370267"/>
              <a:chExt cx="7588800" cy="5532649"/>
            </a:xfrm>
          </p:grpSpPr>
          <p:sp>
            <p:nvSpPr>
              <p:cNvPr id="329" name="Google Shape;329;p2"/>
              <p:cNvSpPr txBox="1"/>
              <p:nvPr/>
            </p:nvSpPr>
            <p:spPr>
              <a:xfrm>
                <a:off x="0" y="-4370267"/>
                <a:ext cx="7588800" cy="73889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 sz="1800" b="0" i="0" u="none" strike="noStrike" cap="none" dirty="0">
                    <a:solidFill>
                      <a:schemeClr val="dk1"/>
                    </a:solidFill>
                    <a:latin typeface="Open Sans"/>
                    <a:ea typeface="Open Sans"/>
                    <a:cs typeface="Open Sans"/>
                    <a:sym typeface="Open Sans"/>
                  </a:rPr>
                  <a:t>Resume Review</a:t>
                </a:r>
                <a:endParaRPr sz="700" b="0" i="0" u="none" strike="noStrike" cap="none" dirty="0">
                  <a:solidFill>
                    <a:schemeClr val="dk1"/>
                  </a:solidFill>
                  <a:latin typeface="Open Sans"/>
                  <a:ea typeface="Open Sans"/>
                  <a:cs typeface="Open Sans"/>
                  <a:sym typeface="Open Sans"/>
                </a:endParaRPr>
              </a:p>
            </p:txBody>
          </p:sp>
          <p:sp>
            <p:nvSpPr>
              <p:cNvPr id="330" name="Google Shape;330;p2"/>
              <p:cNvSpPr txBox="1"/>
              <p:nvPr/>
            </p:nvSpPr>
            <p:spPr>
              <a:xfrm>
                <a:off x="0" y="-3368093"/>
                <a:ext cx="7588800" cy="453047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dirty="0">
                    <a:solidFill>
                      <a:schemeClr val="dk1"/>
                    </a:solidFill>
                    <a:latin typeface="Open Sans"/>
                    <a:ea typeface="Open Sans"/>
                    <a:cs typeface="Open Sans"/>
                    <a:sym typeface="Open Sans"/>
                  </a:rPr>
                  <a:t>Now - September 12</a:t>
                </a:r>
                <a:endParaRPr sz="1200" b="1" i="0" u="none" strike="noStrike" cap="none" dirty="0">
                  <a:solidFill>
                    <a:schemeClr val="dk1"/>
                  </a:solidFill>
                  <a:latin typeface="Open Sans"/>
                  <a:ea typeface="Open Sans"/>
                  <a:cs typeface="Open Sans"/>
                  <a:sym typeface="Open Sans"/>
                </a:endParaRPr>
              </a:p>
              <a:p>
                <a:pPr marL="171450" marR="0" lvl="0" indent="-171450" algn="l" rtl="0">
                  <a:lnSpc>
                    <a:spcPct val="115000"/>
                  </a:lnSpc>
                  <a:spcBef>
                    <a:spcPts val="0"/>
                  </a:spcBef>
                  <a:spcAft>
                    <a:spcPts val="0"/>
                  </a:spcAft>
                  <a:buClr>
                    <a:srgbClr val="000000"/>
                  </a:buClr>
                  <a:buSzPts val="1200"/>
                  <a:buFont typeface="Arial" panose="020B0604020202020204" pitchFamily="34" charset="0"/>
                  <a:buChar char="•"/>
                </a:pPr>
                <a:r>
                  <a:rPr lang="en-US" sz="1200" b="0" i="0" u="none" strike="noStrike" cap="none" dirty="0">
                    <a:solidFill>
                      <a:schemeClr val="dk1"/>
                    </a:solidFill>
                    <a:latin typeface="Open Sans"/>
                    <a:ea typeface="Open Sans"/>
                    <a:cs typeface="Open Sans"/>
                    <a:sym typeface="Open Sans"/>
                  </a:rPr>
                  <a:t>Have your résumé reviewed by </a:t>
                </a:r>
                <a:r>
                  <a:rPr lang="en-US" sz="1200" b="0" i="0" u="none" strike="noStrike" cap="none" dirty="0">
                    <a:solidFill>
                      <a:schemeClr val="dk1"/>
                    </a:solidFill>
                    <a:latin typeface="Open Sans"/>
                    <a:ea typeface="Open Sans"/>
                    <a:cs typeface="Open Sans"/>
                    <a:sym typeface="Open Sans"/>
                    <a:hlinkClick r:id="rId3"/>
                  </a:rPr>
                  <a:t>Career Development Center</a:t>
                </a:r>
                <a:r>
                  <a:rPr lang="en-US" sz="1200" b="0" i="0" u="none" strike="noStrike" cap="none" dirty="0">
                    <a:solidFill>
                      <a:schemeClr val="dk1"/>
                    </a:solidFill>
                    <a:latin typeface="Open Sans"/>
                    <a:ea typeface="Open Sans"/>
                    <a:cs typeface="Open Sans"/>
                    <a:sym typeface="Open Sans"/>
                  </a:rPr>
                  <a:t>.</a:t>
                </a:r>
              </a:p>
              <a:p>
                <a:pPr marL="171450" marR="0" lvl="0" indent="-171450" algn="l" rtl="0">
                  <a:lnSpc>
                    <a:spcPct val="115000"/>
                  </a:lnSpc>
                  <a:spcBef>
                    <a:spcPts val="0"/>
                  </a:spcBef>
                  <a:spcAft>
                    <a:spcPts val="0"/>
                  </a:spcAft>
                  <a:buClr>
                    <a:srgbClr val="000000"/>
                  </a:buClr>
                  <a:buSzPts val="1200"/>
                  <a:buFont typeface="Arial" panose="020B0604020202020204" pitchFamily="34" charset="0"/>
                  <a:buChar char="•"/>
                </a:pPr>
                <a:r>
                  <a:rPr lang="en-US" sz="1200" dirty="0">
                    <a:solidFill>
                      <a:schemeClr val="dk1"/>
                    </a:solidFill>
                    <a:latin typeface="Open Sans"/>
                    <a:ea typeface="Open Sans"/>
                    <a:cs typeface="Open Sans"/>
                    <a:sym typeface="Open Sans"/>
                    <a:hlinkClick r:id="rId4"/>
                  </a:rPr>
                  <a:t>Schedule an appointment</a:t>
                </a:r>
                <a:r>
                  <a:rPr lang="en-US" sz="1200" dirty="0">
                    <a:solidFill>
                      <a:schemeClr val="dk1"/>
                    </a:solidFill>
                    <a:latin typeface="Open Sans"/>
                    <a:ea typeface="Open Sans"/>
                    <a:cs typeface="Open Sans"/>
                    <a:sym typeface="Open Sans"/>
                  </a:rPr>
                  <a:t>, through Handshake account, to meet with a staff or student staff member.</a:t>
                </a:r>
              </a:p>
              <a:p>
                <a:pPr marL="171450" lvl="0" indent="-171450">
                  <a:lnSpc>
                    <a:spcPct val="115000"/>
                  </a:lnSpc>
                  <a:buClr>
                    <a:srgbClr val="000000"/>
                  </a:buClr>
                  <a:buSzPts val="1200"/>
                  <a:buFont typeface="Arial" panose="020B0604020202020204" pitchFamily="34" charset="0"/>
                  <a:buChar char="•"/>
                </a:pPr>
                <a:r>
                  <a:rPr lang="en" sz="1200" b="0" i="0" u="none" strike="noStrike" cap="none" dirty="0">
                    <a:solidFill>
                      <a:schemeClr val="dk1"/>
                    </a:solidFill>
                    <a:latin typeface="Open Sans"/>
                    <a:ea typeface="Open Sans"/>
                    <a:cs typeface="Open Sans"/>
                    <a:sym typeface="Open Sans"/>
                  </a:rPr>
                  <a:t>Contact </a:t>
                </a:r>
                <a:r>
                  <a:rPr lang="en-US" sz="1200" b="1" i="0" u="none" strike="noStrike" cap="none" dirty="0">
                    <a:solidFill>
                      <a:schemeClr val="dk1"/>
                    </a:solidFill>
                    <a:latin typeface="Open Sans"/>
                    <a:ea typeface="Open Sans"/>
                    <a:cs typeface="Open Sans"/>
                    <a:sym typeface="Open Sans"/>
                  </a:rPr>
                  <a:t>Coney-Pernell, Mekiyah </a:t>
                </a:r>
                <a:r>
                  <a:rPr lang="en" sz="1200" b="1" i="0" u="none" strike="noStrike" cap="none" dirty="0">
                    <a:solidFill>
                      <a:schemeClr val="dk1"/>
                    </a:solidFill>
                    <a:latin typeface="Open Sans"/>
                    <a:ea typeface="Open Sans"/>
                    <a:cs typeface="Open Sans"/>
                    <a:sym typeface="Open Sans"/>
                  </a:rPr>
                  <a:t>(</a:t>
                </a:r>
                <a:r>
                  <a:rPr lang="en-US" sz="1200" b="1" u="sng" dirty="0">
                    <a:solidFill>
                      <a:schemeClr val="hlink"/>
                    </a:solidFill>
                    <a:latin typeface="Open Sans"/>
                    <a:ea typeface="Open Sans"/>
                    <a:cs typeface="Open Sans"/>
                    <a:sym typeface="Open Sans"/>
                  </a:rPr>
                  <a:t>mconey@wcupa.edu</a:t>
                </a:r>
                <a:r>
                  <a:rPr lang="en" sz="1200" b="1" i="0" u="none" strike="noStrike" cap="none" dirty="0">
                    <a:solidFill>
                      <a:schemeClr val="dk1"/>
                    </a:solidFill>
                    <a:latin typeface="Open Sans"/>
                    <a:ea typeface="Open Sans"/>
                    <a:cs typeface="Open Sans"/>
                    <a:sym typeface="Open Sans"/>
                  </a:rPr>
                  <a:t>)</a:t>
                </a:r>
                <a:endParaRPr sz="1200" b="1" i="0" u="none" strike="noStrike" cap="none" dirty="0">
                  <a:solidFill>
                    <a:schemeClr val="dk1"/>
                  </a:solidFill>
                  <a:latin typeface="Open Sans"/>
                  <a:ea typeface="Open Sans"/>
                  <a:cs typeface="Open Sans"/>
                  <a:sym typeface="Open Sans"/>
                </a:endParaRPr>
              </a:p>
            </p:txBody>
          </p:sp>
        </p:grpSp>
      </p:grpSp>
      <p:grpSp>
        <p:nvGrpSpPr>
          <p:cNvPr id="331" name="Google Shape;331;p2"/>
          <p:cNvGrpSpPr/>
          <p:nvPr/>
        </p:nvGrpSpPr>
        <p:grpSpPr>
          <a:xfrm rot="4020543">
            <a:off x="8012944" y="397137"/>
            <a:ext cx="1236474" cy="1011417"/>
            <a:chOff x="16023391" y="794429"/>
            <a:chExt cx="2472858" cy="2022761"/>
          </a:xfrm>
        </p:grpSpPr>
        <p:sp>
          <p:nvSpPr>
            <p:cNvPr id="332" name="Google Shape;332;p2"/>
            <p:cNvSpPr/>
            <p:nvPr/>
          </p:nvSpPr>
          <p:spPr>
            <a:xfrm>
              <a:off x="17717583" y="1290672"/>
              <a:ext cx="764697" cy="1239250"/>
            </a:xfrm>
            <a:custGeom>
              <a:avLst/>
              <a:gdLst/>
              <a:ahLst/>
              <a:cxnLst/>
              <a:rect l="l" t="t" r="r" b="b"/>
              <a:pathLst>
                <a:path w="764697" h="1239250" extrusionOk="0">
                  <a:moveTo>
                    <a:pt x="758852" y="496326"/>
                  </a:moveTo>
                  <a:cubicBezTo>
                    <a:pt x="750118" y="515429"/>
                    <a:pt x="184999" y="1100606"/>
                    <a:pt x="168295" y="1117982"/>
                  </a:cubicBezTo>
                  <a:cubicBezTo>
                    <a:pt x="124858" y="1163198"/>
                    <a:pt x="80346" y="1205980"/>
                    <a:pt x="25371" y="1236891"/>
                  </a:cubicBezTo>
                  <a:cubicBezTo>
                    <a:pt x="11438" y="1244679"/>
                    <a:pt x="-2118" y="1231871"/>
                    <a:pt x="277" y="1217615"/>
                  </a:cubicBezTo>
                  <a:cubicBezTo>
                    <a:pt x="39919" y="978504"/>
                    <a:pt x="201634" y="258433"/>
                    <a:pt x="273228" y="46727"/>
                  </a:cubicBezTo>
                  <a:cubicBezTo>
                    <a:pt x="278483" y="28385"/>
                    <a:pt x="286408" y="10374"/>
                    <a:pt x="304844" y="2918"/>
                  </a:cubicBezTo>
                  <a:cubicBezTo>
                    <a:pt x="333365" y="-8575"/>
                    <a:pt x="353859" y="16333"/>
                    <a:pt x="371312" y="35003"/>
                  </a:cubicBezTo>
                  <a:cubicBezTo>
                    <a:pt x="765839" y="457857"/>
                    <a:pt x="779452" y="451385"/>
                    <a:pt x="758852" y="496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33" name="Google Shape;333;p2"/>
            <p:cNvSpPr/>
            <p:nvPr/>
          </p:nvSpPr>
          <p:spPr>
            <a:xfrm>
              <a:off x="17869647" y="1290253"/>
              <a:ext cx="609413" cy="505941"/>
            </a:xfrm>
            <a:custGeom>
              <a:avLst/>
              <a:gdLst/>
              <a:ahLst/>
              <a:cxnLst/>
              <a:rect l="l" t="t" r="r" b="b"/>
              <a:pathLst>
                <a:path w="609413" h="505941" extrusionOk="0">
                  <a:moveTo>
                    <a:pt x="609413" y="464382"/>
                  </a:moveTo>
                  <a:cubicBezTo>
                    <a:pt x="562137" y="512123"/>
                    <a:pt x="660027" y="497179"/>
                    <a:pt x="0" y="505941"/>
                  </a:cubicBezTo>
                  <a:cubicBezTo>
                    <a:pt x="113962" y="34541"/>
                    <a:pt x="125492" y="-64886"/>
                    <a:pt x="219243" y="35419"/>
                  </a:cubicBezTo>
                  <a:cubicBezTo>
                    <a:pt x="611396" y="455724"/>
                    <a:pt x="602601" y="439878"/>
                    <a:pt x="609413" y="46438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nvGrpSpPr>
            <p:cNvPr id="334" name="Google Shape;334;p2"/>
            <p:cNvGrpSpPr/>
            <p:nvPr/>
          </p:nvGrpSpPr>
          <p:grpSpPr>
            <a:xfrm>
              <a:off x="16023391" y="1275273"/>
              <a:ext cx="2472858" cy="1541917"/>
              <a:chOff x="16023391" y="1275273"/>
              <a:chExt cx="2472858" cy="1541917"/>
            </a:xfrm>
          </p:grpSpPr>
          <p:sp>
            <p:nvSpPr>
              <p:cNvPr id="335" name="Google Shape;335;p2"/>
              <p:cNvSpPr/>
              <p:nvPr/>
            </p:nvSpPr>
            <p:spPr>
              <a:xfrm>
                <a:off x="17811488" y="1767485"/>
                <a:ext cx="684761" cy="738548"/>
              </a:xfrm>
              <a:custGeom>
                <a:avLst/>
                <a:gdLst/>
                <a:ahLst/>
                <a:cxnLst/>
                <a:rect l="l" t="t" r="r" b="b"/>
                <a:pathLst>
                  <a:path w="684761" h="738548" extrusionOk="0">
                    <a:moveTo>
                      <a:pt x="111637" y="655243"/>
                    </a:moveTo>
                    <a:cubicBezTo>
                      <a:pt x="52099" y="722572"/>
                      <a:pt x="48422" y="729628"/>
                      <a:pt x="33069" y="738548"/>
                    </a:cubicBezTo>
                    <a:cubicBezTo>
                      <a:pt x="-2633" y="710189"/>
                      <a:pt x="46" y="712564"/>
                      <a:pt x="46" y="712094"/>
                    </a:cubicBezTo>
                    <a:cubicBezTo>
                      <a:pt x="8286" y="683181"/>
                      <a:pt x="317991" y="349037"/>
                      <a:pt x="325204" y="341249"/>
                    </a:cubicBezTo>
                    <a:cubicBezTo>
                      <a:pt x="652823" y="-12131"/>
                      <a:pt x="647839" y="20787"/>
                      <a:pt x="640185" y="285"/>
                    </a:cubicBezTo>
                    <a:cubicBezTo>
                      <a:pt x="770042" y="-5626"/>
                      <a:pt x="622761" y="76138"/>
                      <a:pt x="111637" y="655243"/>
                    </a:cubicBezTo>
                    <a:close/>
                  </a:path>
                </a:pathLst>
              </a:custGeom>
              <a:solidFill>
                <a:srgbClr val="FDCFB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36" name="Google Shape;336;p2"/>
              <p:cNvSpPr/>
              <p:nvPr/>
            </p:nvSpPr>
            <p:spPr>
              <a:xfrm>
                <a:off x="16023391" y="1275273"/>
                <a:ext cx="2469509" cy="1541917"/>
              </a:xfrm>
              <a:custGeom>
                <a:avLst/>
                <a:gdLst/>
                <a:ahLst/>
                <a:cxnLst/>
                <a:rect l="l" t="t" r="r" b="b"/>
                <a:pathLst>
                  <a:path w="2469509" h="1541917" extrusionOk="0">
                    <a:moveTo>
                      <a:pt x="2469509" y="490616"/>
                    </a:moveTo>
                    <a:cubicBezTo>
                      <a:pt x="2423516" y="492707"/>
                      <a:pt x="2428791" y="493330"/>
                      <a:pt x="2427387" y="490523"/>
                    </a:cubicBezTo>
                    <a:cubicBezTo>
                      <a:pt x="2427323" y="490458"/>
                      <a:pt x="2427384" y="483176"/>
                      <a:pt x="2374994" y="425463"/>
                    </a:cubicBezTo>
                    <a:cubicBezTo>
                      <a:pt x="2230484" y="266154"/>
                      <a:pt x="2065010" y="94713"/>
                      <a:pt x="2048896" y="79712"/>
                    </a:cubicBezTo>
                    <a:cubicBezTo>
                      <a:pt x="2039046" y="70424"/>
                      <a:pt x="2022815" y="74647"/>
                      <a:pt x="2018830" y="87593"/>
                    </a:cubicBezTo>
                    <a:cubicBezTo>
                      <a:pt x="1838481" y="670884"/>
                      <a:pt x="1750171" y="1050289"/>
                      <a:pt x="1725336" y="1119120"/>
                    </a:cubicBezTo>
                    <a:cubicBezTo>
                      <a:pt x="1743597" y="1145533"/>
                      <a:pt x="1747497" y="1176174"/>
                      <a:pt x="1738751" y="1206131"/>
                    </a:cubicBezTo>
                    <a:cubicBezTo>
                      <a:pt x="1753104" y="1198016"/>
                      <a:pt x="1771584" y="1198671"/>
                      <a:pt x="1788001" y="1204444"/>
                    </a:cubicBezTo>
                    <a:cubicBezTo>
                      <a:pt x="1788850" y="1205294"/>
                      <a:pt x="1781358" y="1199140"/>
                      <a:pt x="1821166" y="1230760"/>
                    </a:cubicBezTo>
                    <a:cubicBezTo>
                      <a:pt x="1876007" y="1293887"/>
                      <a:pt x="1841531" y="1403233"/>
                      <a:pt x="1750851" y="1412619"/>
                    </a:cubicBezTo>
                    <a:cubicBezTo>
                      <a:pt x="1750381" y="1412667"/>
                      <a:pt x="122488" y="1541663"/>
                      <a:pt x="122010" y="1541659"/>
                    </a:cubicBezTo>
                    <a:cubicBezTo>
                      <a:pt x="44571" y="1546821"/>
                      <a:pt x="23077" y="1473876"/>
                      <a:pt x="31573" y="1403144"/>
                    </a:cubicBezTo>
                    <a:cubicBezTo>
                      <a:pt x="31573" y="1394681"/>
                      <a:pt x="40719" y="1375303"/>
                      <a:pt x="43956" y="1365711"/>
                    </a:cubicBezTo>
                    <a:cubicBezTo>
                      <a:pt x="-634" y="1321319"/>
                      <a:pt x="-18450" y="1220003"/>
                      <a:pt x="24723" y="1179491"/>
                    </a:cubicBezTo>
                    <a:cubicBezTo>
                      <a:pt x="45408" y="1153916"/>
                      <a:pt x="97430" y="1159879"/>
                      <a:pt x="97430" y="1155477"/>
                    </a:cubicBezTo>
                    <a:cubicBezTo>
                      <a:pt x="87716" y="991912"/>
                      <a:pt x="89747" y="1108132"/>
                      <a:pt x="65203" y="396011"/>
                    </a:cubicBezTo>
                    <a:cubicBezTo>
                      <a:pt x="65203" y="212713"/>
                      <a:pt x="37839" y="154882"/>
                      <a:pt x="75098" y="143745"/>
                    </a:cubicBezTo>
                    <a:cubicBezTo>
                      <a:pt x="122973" y="129189"/>
                      <a:pt x="1985580" y="-21879"/>
                      <a:pt x="2025529" y="2697"/>
                    </a:cubicBezTo>
                    <a:cubicBezTo>
                      <a:pt x="2048799" y="11800"/>
                      <a:pt x="2268953" y="248940"/>
                      <a:pt x="2269539" y="249567"/>
                    </a:cubicBezTo>
                    <a:cubicBezTo>
                      <a:pt x="2442951" y="435042"/>
                      <a:pt x="2461026" y="451872"/>
                      <a:pt x="2469509" y="490616"/>
                    </a:cubicBezTo>
                    <a:close/>
                  </a:path>
                </a:pathLst>
              </a:custGeom>
              <a:solidFill>
                <a:schemeClr val="accent5"/>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37" name="Google Shape;337;p2"/>
            <p:cNvSpPr/>
            <p:nvPr/>
          </p:nvSpPr>
          <p:spPr>
            <a:xfrm>
              <a:off x="17722091" y="2536743"/>
              <a:ext cx="95954" cy="92341"/>
            </a:xfrm>
            <a:custGeom>
              <a:avLst/>
              <a:gdLst/>
              <a:ahLst/>
              <a:cxnLst/>
              <a:rect l="l" t="t" r="r" b="b"/>
              <a:pathLst>
                <a:path w="95954" h="92341" extrusionOk="0">
                  <a:moveTo>
                    <a:pt x="82170" y="76941"/>
                  </a:moveTo>
                  <a:cubicBezTo>
                    <a:pt x="54887" y="105624"/>
                    <a:pt x="8177" y="91764"/>
                    <a:pt x="879" y="55787"/>
                  </a:cubicBezTo>
                  <a:cubicBezTo>
                    <a:pt x="-5780" y="22954"/>
                    <a:pt x="26584" y="-4159"/>
                    <a:pt x="57731" y="529"/>
                  </a:cubicBezTo>
                  <a:cubicBezTo>
                    <a:pt x="95868" y="6205"/>
                    <a:pt x="108203" y="49500"/>
                    <a:pt x="82170" y="76941"/>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38" name="Google Shape;338;p2"/>
            <p:cNvSpPr/>
            <p:nvPr/>
          </p:nvSpPr>
          <p:spPr>
            <a:xfrm>
              <a:off x="17589916" y="2392366"/>
              <a:ext cx="111400" cy="113248"/>
            </a:xfrm>
            <a:custGeom>
              <a:avLst/>
              <a:gdLst/>
              <a:ahLst/>
              <a:cxnLst/>
              <a:rect l="l" t="t" r="r" b="b"/>
              <a:pathLst>
                <a:path w="111400" h="113248" extrusionOk="0">
                  <a:moveTo>
                    <a:pt x="23388" y="95139"/>
                  </a:moveTo>
                  <a:cubicBezTo>
                    <a:pt x="-29131" y="51795"/>
                    <a:pt x="15135" y="-23755"/>
                    <a:pt x="74046" y="7283"/>
                  </a:cubicBezTo>
                  <a:cubicBezTo>
                    <a:pt x="150608" y="47645"/>
                    <a:pt x="97296" y="155891"/>
                    <a:pt x="23388" y="95139"/>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39" name="Google Shape;339;p2"/>
            <p:cNvSpPr/>
            <p:nvPr/>
          </p:nvSpPr>
          <p:spPr>
            <a:xfrm>
              <a:off x="16141131" y="2686336"/>
              <a:ext cx="1570724" cy="118206"/>
            </a:xfrm>
            <a:custGeom>
              <a:avLst/>
              <a:gdLst/>
              <a:ahLst/>
              <a:cxnLst/>
              <a:rect l="l" t="t" r="r" b="b"/>
              <a:pathLst>
                <a:path w="1570724" h="118206" extrusionOk="0">
                  <a:moveTo>
                    <a:pt x="1559855" y="54"/>
                  </a:moveTo>
                  <a:cubicBezTo>
                    <a:pt x="643997" y="81717"/>
                    <a:pt x="85480" y="91155"/>
                    <a:pt x="5387" y="103336"/>
                  </a:cubicBezTo>
                  <a:cubicBezTo>
                    <a:pt x="-3101" y="104627"/>
                    <a:pt x="-807" y="117200"/>
                    <a:pt x="7042" y="117734"/>
                  </a:cubicBezTo>
                  <a:cubicBezTo>
                    <a:pt x="86892" y="123172"/>
                    <a:pt x="855432" y="81033"/>
                    <a:pt x="1559389" y="23247"/>
                  </a:cubicBezTo>
                  <a:cubicBezTo>
                    <a:pt x="1574152" y="22034"/>
                    <a:pt x="1574690" y="-1269"/>
                    <a:pt x="1559855" y="5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0" name="Google Shape;340;p2"/>
            <p:cNvSpPr/>
            <p:nvPr/>
          </p:nvSpPr>
          <p:spPr>
            <a:xfrm>
              <a:off x="17565481" y="2301561"/>
              <a:ext cx="165329" cy="76515"/>
            </a:xfrm>
            <a:custGeom>
              <a:avLst/>
              <a:gdLst/>
              <a:ahLst/>
              <a:cxnLst/>
              <a:rect l="l" t="t" r="r" b="b"/>
              <a:pathLst>
                <a:path w="165329" h="76515" extrusionOk="0">
                  <a:moveTo>
                    <a:pt x="163925" y="64598"/>
                  </a:moveTo>
                  <a:cubicBezTo>
                    <a:pt x="129328" y="16707"/>
                    <a:pt x="63001" y="-8606"/>
                    <a:pt x="5332" y="2653"/>
                  </a:cubicBezTo>
                  <a:cubicBezTo>
                    <a:pt x="-2929" y="4263"/>
                    <a:pt x="-1068" y="17719"/>
                    <a:pt x="7319" y="17338"/>
                  </a:cubicBezTo>
                  <a:cubicBezTo>
                    <a:pt x="65287" y="14692"/>
                    <a:pt x="110661" y="33290"/>
                    <a:pt x="151319" y="74323"/>
                  </a:cubicBezTo>
                  <a:cubicBezTo>
                    <a:pt x="157533" y="80594"/>
                    <a:pt x="169398" y="72175"/>
                    <a:pt x="163925" y="6459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1" name="Google Shape;341;p2"/>
            <p:cNvSpPr/>
            <p:nvPr/>
          </p:nvSpPr>
          <p:spPr>
            <a:xfrm>
              <a:off x="17639655" y="2508913"/>
              <a:ext cx="103865" cy="53152"/>
            </a:xfrm>
            <a:custGeom>
              <a:avLst/>
              <a:gdLst/>
              <a:ahLst/>
              <a:cxnLst/>
              <a:rect l="l" t="t" r="r" b="b"/>
              <a:pathLst>
                <a:path w="103865" h="53152" extrusionOk="0">
                  <a:moveTo>
                    <a:pt x="89448" y="1849"/>
                  </a:moveTo>
                  <a:cubicBezTo>
                    <a:pt x="64006" y="22255"/>
                    <a:pt x="40602" y="36600"/>
                    <a:pt x="7004" y="38489"/>
                  </a:cubicBezTo>
                  <a:cubicBezTo>
                    <a:pt x="-2313" y="39015"/>
                    <a:pt x="-2357" y="52531"/>
                    <a:pt x="7004" y="53001"/>
                  </a:cubicBezTo>
                  <a:cubicBezTo>
                    <a:pt x="42047" y="54765"/>
                    <a:pt x="81240" y="41172"/>
                    <a:pt x="102309" y="11773"/>
                  </a:cubicBezTo>
                  <a:cubicBezTo>
                    <a:pt x="108163" y="3609"/>
                    <a:pt x="96095" y="-3483"/>
                    <a:pt x="89448" y="184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2" name="Google Shape;342;p2"/>
            <p:cNvSpPr/>
            <p:nvPr/>
          </p:nvSpPr>
          <p:spPr>
            <a:xfrm>
              <a:off x="17724381" y="1368436"/>
              <a:ext cx="255205" cy="923819"/>
            </a:xfrm>
            <a:custGeom>
              <a:avLst/>
              <a:gdLst/>
              <a:ahLst/>
              <a:cxnLst/>
              <a:rect l="l" t="t" r="r" b="b"/>
              <a:pathLst>
                <a:path w="255205" h="923819" extrusionOk="0">
                  <a:moveTo>
                    <a:pt x="236820" y="6486"/>
                  </a:moveTo>
                  <a:cubicBezTo>
                    <a:pt x="145201" y="305421"/>
                    <a:pt x="62325" y="608217"/>
                    <a:pt x="169" y="914746"/>
                  </a:cubicBezTo>
                  <a:cubicBezTo>
                    <a:pt x="-1671" y="923828"/>
                    <a:pt x="12055" y="927764"/>
                    <a:pt x="14163" y="918605"/>
                  </a:cubicBezTo>
                  <a:cubicBezTo>
                    <a:pt x="84450" y="613439"/>
                    <a:pt x="160837" y="310288"/>
                    <a:pt x="254734" y="11425"/>
                  </a:cubicBezTo>
                  <a:cubicBezTo>
                    <a:pt x="258326" y="1"/>
                    <a:pt x="240320" y="-4935"/>
                    <a:pt x="236820" y="648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3" name="Google Shape;343;p2"/>
            <p:cNvSpPr/>
            <p:nvPr/>
          </p:nvSpPr>
          <p:spPr>
            <a:xfrm>
              <a:off x="17878186" y="1839193"/>
              <a:ext cx="577834" cy="634333"/>
            </a:xfrm>
            <a:custGeom>
              <a:avLst/>
              <a:gdLst/>
              <a:ahLst/>
              <a:cxnLst/>
              <a:rect l="l" t="t" r="r" b="b"/>
              <a:pathLst>
                <a:path w="577834" h="634333" extrusionOk="0">
                  <a:moveTo>
                    <a:pt x="561164" y="2828"/>
                  </a:moveTo>
                  <a:cubicBezTo>
                    <a:pt x="394092" y="163654"/>
                    <a:pt x="46840" y="549524"/>
                    <a:pt x="1138" y="623343"/>
                  </a:cubicBezTo>
                  <a:cubicBezTo>
                    <a:pt x="-3409" y="630685"/>
                    <a:pt x="6737" y="637955"/>
                    <a:pt x="12793" y="632336"/>
                  </a:cubicBezTo>
                  <a:cubicBezTo>
                    <a:pt x="72489" y="576936"/>
                    <a:pt x="74657" y="535478"/>
                    <a:pt x="575004" y="16664"/>
                  </a:cubicBezTo>
                  <a:cubicBezTo>
                    <a:pt x="583754" y="7590"/>
                    <a:pt x="570250" y="-5918"/>
                    <a:pt x="561164" y="282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4" name="Google Shape;344;p2"/>
            <p:cNvSpPr/>
            <p:nvPr/>
          </p:nvSpPr>
          <p:spPr>
            <a:xfrm>
              <a:off x="16197392" y="2546196"/>
              <a:ext cx="1370103" cy="108205"/>
            </a:xfrm>
            <a:custGeom>
              <a:avLst/>
              <a:gdLst/>
              <a:ahLst/>
              <a:cxnLst/>
              <a:rect l="l" t="t" r="r" b="b"/>
              <a:pathLst>
                <a:path w="1370103" h="108205" extrusionOk="0">
                  <a:moveTo>
                    <a:pt x="1360657" y="1"/>
                  </a:moveTo>
                  <a:cubicBezTo>
                    <a:pt x="1068918" y="3925"/>
                    <a:pt x="306119" y="44660"/>
                    <a:pt x="5338" y="93505"/>
                  </a:cubicBezTo>
                  <a:cubicBezTo>
                    <a:pt x="-2947" y="94852"/>
                    <a:pt x="-1050" y="108729"/>
                    <a:pt x="7325" y="108190"/>
                  </a:cubicBezTo>
                  <a:cubicBezTo>
                    <a:pt x="396609" y="83205"/>
                    <a:pt x="461952" y="46225"/>
                    <a:pt x="1360657" y="19573"/>
                  </a:cubicBezTo>
                  <a:cubicBezTo>
                    <a:pt x="1373214" y="19197"/>
                    <a:pt x="1373291" y="-169"/>
                    <a:pt x="1360657" y="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5" name="Google Shape;345;p2"/>
            <p:cNvSpPr/>
            <p:nvPr/>
          </p:nvSpPr>
          <p:spPr>
            <a:xfrm>
              <a:off x="16495884" y="794429"/>
              <a:ext cx="929492" cy="1628205"/>
            </a:xfrm>
            <a:custGeom>
              <a:avLst/>
              <a:gdLst/>
              <a:ahLst/>
              <a:cxnLst/>
              <a:rect l="l" t="t" r="r" b="b"/>
              <a:pathLst>
                <a:path w="929492" h="1628205" extrusionOk="0">
                  <a:moveTo>
                    <a:pt x="86361" y="1628206"/>
                  </a:moveTo>
                  <a:cubicBezTo>
                    <a:pt x="360757" y="479172"/>
                    <a:pt x="363629" y="506941"/>
                    <a:pt x="336795" y="433535"/>
                  </a:cubicBezTo>
                  <a:cubicBezTo>
                    <a:pt x="288091" y="300170"/>
                    <a:pt x="57464" y="377541"/>
                    <a:pt x="5447" y="220813"/>
                  </a:cubicBezTo>
                  <a:cubicBezTo>
                    <a:pt x="-16646" y="154066"/>
                    <a:pt x="31856" y="90649"/>
                    <a:pt x="89974" y="63159"/>
                  </a:cubicBezTo>
                  <a:cubicBezTo>
                    <a:pt x="235811" y="-5728"/>
                    <a:pt x="612255" y="-14284"/>
                    <a:pt x="786681" y="18315"/>
                  </a:cubicBezTo>
                  <a:cubicBezTo>
                    <a:pt x="929262" y="44886"/>
                    <a:pt x="949639" y="140607"/>
                    <a:pt x="914455" y="215040"/>
                  </a:cubicBezTo>
                  <a:cubicBezTo>
                    <a:pt x="840442" y="371509"/>
                    <a:pt x="633126" y="286909"/>
                    <a:pt x="592909" y="405952"/>
                  </a:cubicBezTo>
                  <a:cubicBezTo>
                    <a:pt x="571189" y="470220"/>
                    <a:pt x="579870" y="469973"/>
                    <a:pt x="751781" y="1106459"/>
                  </a:cubicBezTo>
                  <a:cubicBezTo>
                    <a:pt x="757631" y="1128119"/>
                    <a:pt x="872175" y="1551883"/>
                    <a:pt x="872285" y="1552356"/>
                  </a:cubicBezTo>
                  <a:cubicBezTo>
                    <a:pt x="821590" y="1556491"/>
                    <a:pt x="830741" y="1560565"/>
                    <a:pt x="824580" y="1537675"/>
                  </a:cubicBezTo>
                  <a:cubicBezTo>
                    <a:pt x="792911" y="1421039"/>
                    <a:pt x="928424" y="1920697"/>
                    <a:pt x="571189" y="594049"/>
                  </a:cubicBezTo>
                  <a:cubicBezTo>
                    <a:pt x="468825" y="213272"/>
                    <a:pt x="736901" y="342555"/>
                    <a:pt x="851831" y="232537"/>
                  </a:cubicBezTo>
                  <a:cubicBezTo>
                    <a:pt x="900753" y="185722"/>
                    <a:pt x="902586" y="107110"/>
                    <a:pt x="836915" y="75538"/>
                  </a:cubicBezTo>
                  <a:cubicBezTo>
                    <a:pt x="713579" y="16191"/>
                    <a:pt x="137581" y="21498"/>
                    <a:pt x="56246" y="143180"/>
                  </a:cubicBezTo>
                  <a:cubicBezTo>
                    <a:pt x="7417" y="216213"/>
                    <a:pt x="90957" y="271281"/>
                    <a:pt x="152687" y="288264"/>
                  </a:cubicBezTo>
                  <a:cubicBezTo>
                    <a:pt x="494218" y="382209"/>
                    <a:pt x="435093" y="339303"/>
                    <a:pt x="130688" y="1623513"/>
                  </a:cubicBezTo>
                  <a:lnTo>
                    <a:pt x="86361" y="1628206"/>
                  </a:ln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6" name="Google Shape;346;p2"/>
            <p:cNvSpPr/>
            <p:nvPr/>
          </p:nvSpPr>
          <p:spPr>
            <a:xfrm>
              <a:off x="16226891" y="2316107"/>
              <a:ext cx="1294055" cy="143572"/>
            </a:xfrm>
            <a:custGeom>
              <a:avLst/>
              <a:gdLst/>
              <a:ahLst/>
              <a:cxnLst/>
              <a:rect l="l" t="t" r="r" b="b"/>
              <a:pathLst>
                <a:path w="1294055" h="143572" extrusionOk="0">
                  <a:moveTo>
                    <a:pt x="1284878" y="37"/>
                  </a:moveTo>
                  <a:cubicBezTo>
                    <a:pt x="744728" y="43688"/>
                    <a:pt x="235546" y="99156"/>
                    <a:pt x="6861" y="129122"/>
                  </a:cubicBezTo>
                  <a:cubicBezTo>
                    <a:pt x="-2120" y="130299"/>
                    <a:pt x="-2452" y="144503"/>
                    <a:pt x="6861" y="143524"/>
                  </a:cubicBezTo>
                  <a:cubicBezTo>
                    <a:pt x="656835" y="75167"/>
                    <a:pt x="770732" y="60166"/>
                    <a:pt x="1284878" y="19168"/>
                  </a:cubicBezTo>
                  <a:cubicBezTo>
                    <a:pt x="1297067" y="18193"/>
                    <a:pt x="1297164" y="-954"/>
                    <a:pt x="1284878" y="3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7" name="Google Shape;347;p2"/>
            <p:cNvSpPr/>
            <p:nvPr/>
          </p:nvSpPr>
          <p:spPr>
            <a:xfrm>
              <a:off x="17712334" y="2529726"/>
              <a:ext cx="129046" cy="125615"/>
            </a:xfrm>
            <a:custGeom>
              <a:avLst/>
              <a:gdLst/>
              <a:ahLst/>
              <a:cxnLst/>
              <a:rect l="l" t="t" r="r" b="b"/>
              <a:pathLst>
                <a:path w="129046" h="125615" extrusionOk="0">
                  <a:moveTo>
                    <a:pt x="77668" y="913"/>
                  </a:moveTo>
                  <a:cubicBezTo>
                    <a:pt x="166718" y="14166"/>
                    <a:pt x="129325" y="144031"/>
                    <a:pt x="46809" y="123399"/>
                  </a:cubicBezTo>
                  <a:cubicBezTo>
                    <a:pt x="-32415" y="103373"/>
                    <a:pt x="-3655" y="-11333"/>
                    <a:pt x="77668" y="91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48" name="Google Shape;348;p2"/>
            <p:cNvSpPr/>
            <p:nvPr/>
          </p:nvSpPr>
          <p:spPr>
            <a:xfrm>
              <a:off x="17594970" y="2379774"/>
              <a:ext cx="129046" cy="125615"/>
            </a:xfrm>
            <a:custGeom>
              <a:avLst/>
              <a:gdLst/>
              <a:ahLst/>
              <a:cxnLst/>
              <a:rect l="l" t="t" r="r" b="b"/>
              <a:pathLst>
                <a:path w="129046" h="125615" extrusionOk="0">
                  <a:moveTo>
                    <a:pt x="77668" y="913"/>
                  </a:moveTo>
                  <a:cubicBezTo>
                    <a:pt x="166718" y="14166"/>
                    <a:pt x="129325" y="144032"/>
                    <a:pt x="46809" y="123399"/>
                  </a:cubicBezTo>
                  <a:cubicBezTo>
                    <a:pt x="-32415" y="103370"/>
                    <a:pt x="-3655" y="-11337"/>
                    <a:pt x="77668" y="91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49" name="Google Shape;349;p2"/>
          <p:cNvSpPr txBox="1"/>
          <p:nvPr/>
        </p:nvSpPr>
        <p:spPr>
          <a:xfrm>
            <a:off x="147900" y="2266275"/>
            <a:ext cx="4252200" cy="2077492"/>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500"/>
              <a:buFont typeface="Arial"/>
              <a:buNone/>
            </a:pPr>
            <a:r>
              <a:rPr lang="en" sz="2500" b="1" i="0" u="none" strike="noStrike" cap="none" dirty="0">
                <a:solidFill>
                  <a:schemeClr val="dk1"/>
                </a:solidFill>
                <a:latin typeface="Open Sans"/>
                <a:ea typeface="Open Sans"/>
                <a:cs typeface="Open Sans"/>
                <a:sym typeface="Open Sans"/>
              </a:rPr>
              <a:t>Eligible Majors Apply: </a:t>
            </a:r>
            <a:endParaRPr sz="2500" b="1"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0"/>
              </a:spcBef>
              <a:spcAft>
                <a:spcPts val="0"/>
              </a:spcAft>
              <a:buClr>
                <a:srgbClr val="000000"/>
              </a:buClr>
              <a:buSzPts val="2500"/>
              <a:buFont typeface="Arial"/>
              <a:buNone/>
            </a:pPr>
            <a:endParaRPr sz="2500" b="1" i="0" u="none" strike="noStrike" cap="none" dirty="0">
              <a:solidFill>
                <a:schemeClr val="dk1"/>
              </a:solidFill>
              <a:latin typeface="Open Sans"/>
              <a:ea typeface="Open Sans"/>
              <a:cs typeface="Open Sans"/>
              <a:sym typeface="Open Sans"/>
            </a:endParaRPr>
          </a:p>
          <a:p>
            <a:pPr marL="457200" marR="0" lvl="0" indent="-355600" algn="l" rtl="0">
              <a:lnSpc>
                <a:spcPct val="90000"/>
              </a:lnSpc>
              <a:spcBef>
                <a:spcPts val="0"/>
              </a:spcBef>
              <a:spcAft>
                <a:spcPts val="0"/>
              </a:spcAft>
              <a:buClr>
                <a:schemeClr val="dk1"/>
              </a:buClr>
              <a:buSzPts val="2000"/>
              <a:buFont typeface="Open Sans"/>
              <a:buAutoNum type="arabicPeriod"/>
            </a:pPr>
            <a:r>
              <a:rPr lang="en" sz="2000" b="1" i="0" u="none" strike="noStrike" cap="none" dirty="0">
                <a:solidFill>
                  <a:schemeClr val="dk1"/>
                </a:solidFill>
                <a:latin typeface="Open Sans"/>
                <a:ea typeface="Open Sans"/>
                <a:cs typeface="Open Sans"/>
                <a:sym typeface="Open Sans"/>
              </a:rPr>
              <a:t>Actuarial Science</a:t>
            </a:r>
          </a:p>
          <a:p>
            <a:pPr marL="457200" marR="0" lvl="0" indent="-355600" algn="l" rtl="0">
              <a:lnSpc>
                <a:spcPct val="90000"/>
              </a:lnSpc>
              <a:spcBef>
                <a:spcPts val="0"/>
              </a:spcBef>
              <a:spcAft>
                <a:spcPts val="0"/>
              </a:spcAft>
              <a:buClr>
                <a:schemeClr val="dk1"/>
              </a:buClr>
              <a:buSzPts val="2000"/>
              <a:buFont typeface="Open Sans"/>
              <a:buAutoNum type="arabicPeriod"/>
            </a:pPr>
            <a:r>
              <a:rPr lang="en" sz="2000" b="1" dirty="0">
                <a:solidFill>
                  <a:schemeClr val="dk1"/>
                </a:solidFill>
                <a:latin typeface="Open Sans"/>
                <a:ea typeface="Open Sans"/>
                <a:cs typeface="Open Sans"/>
                <a:sym typeface="Open Sans"/>
              </a:rPr>
              <a:t>Financial Mathematics</a:t>
            </a:r>
            <a:endParaRPr sz="2000" b="1" i="0" u="none" strike="noStrike" cap="none" dirty="0">
              <a:solidFill>
                <a:schemeClr val="dk1"/>
              </a:solidFill>
              <a:latin typeface="Open Sans"/>
              <a:ea typeface="Open Sans"/>
              <a:cs typeface="Open Sans"/>
              <a:sym typeface="Open Sans"/>
            </a:endParaRPr>
          </a:p>
          <a:p>
            <a:pPr marL="457200" marR="0" lvl="0" indent="-355600" algn="l" rtl="0">
              <a:lnSpc>
                <a:spcPct val="90000"/>
              </a:lnSpc>
              <a:spcBef>
                <a:spcPts val="0"/>
              </a:spcBef>
              <a:spcAft>
                <a:spcPts val="0"/>
              </a:spcAft>
              <a:buClr>
                <a:schemeClr val="dk1"/>
              </a:buClr>
              <a:buSzPts val="2000"/>
              <a:buFont typeface="Open Sans"/>
              <a:buAutoNum type="arabicPeriod"/>
            </a:pPr>
            <a:r>
              <a:rPr lang="en" sz="2000" b="1" i="0" u="none" strike="noStrike" cap="none" dirty="0">
                <a:solidFill>
                  <a:schemeClr val="dk1"/>
                </a:solidFill>
                <a:latin typeface="Open Sans"/>
                <a:ea typeface="Open Sans"/>
                <a:cs typeface="Open Sans"/>
                <a:sym typeface="Open Sans"/>
              </a:rPr>
              <a:t>Mathematics</a:t>
            </a:r>
          </a:p>
          <a:p>
            <a:pPr marL="457200" marR="0" lvl="0" indent="-355600" algn="l" rtl="0">
              <a:lnSpc>
                <a:spcPct val="90000"/>
              </a:lnSpc>
              <a:spcBef>
                <a:spcPts val="0"/>
              </a:spcBef>
              <a:spcAft>
                <a:spcPts val="0"/>
              </a:spcAft>
              <a:buClr>
                <a:schemeClr val="dk1"/>
              </a:buClr>
              <a:buSzPts val="2000"/>
              <a:buFont typeface="Open Sans"/>
              <a:buAutoNum type="arabicPeriod"/>
            </a:pPr>
            <a:r>
              <a:rPr lang="en" sz="2000" b="1" dirty="0">
                <a:solidFill>
                  <a:schemeClr val="dk1"/>
                </a:solidFill>
                <a:latin typeface="Open Sans"/>
                <a:ea typeface="Open Sans"/>
                <a:cs typeface="Open Sans"/>
                <a:sym typeface="Open Sans"/>
              </a:rPr>
              <a:t>Statistics</a:t>
            </a:r>
            <a:endParaRPr sz="2000" b="1" i="0" u="none" strike="noStrike" cap="none" dirty="0">
              <a:solidFill>
                <a:schemeClr val="dk1"/>
              </a:solidFill>
              <a:latin typeface="Open Sans"/>
              <a:ea typeface="Open Sans"/>
              <a:cs typeface="Open Sans"/>
              <a:sym typeface="Open Sans"/>
            </a:endParaRPr>
          </a:p>
          <a:p>
            <a:pPr marL="457200" marR="0" lvl="0" indent="-355600" algn="l" rtl="0">
              <a:lnSpc>
                <a:spcPct val="90000"/>
              </a:lnSpc>
              <a:spcBef>
                <a:spcPts val="0"/>
              </a:spcBef>
              <a:spcAft>
                <a:spcPts val="0"/>
              </a:spcAft>
              <a:buClr>
                <a:schemeClr val="dk1"/>
              </a:buClr>
              <a:buSzPts val="2000"/>
              <a:buFont typeface="Open Sans"/>
              <a:buAutoNum type="arabicPeriod"/>
            </a:pPr>
            <a:r>
              <a:rPr lang="en" sz="2000" b="1" i="0" u="none" strike="noStrike" cap="none" dirty="0">
                <a:solidFill>
                  <a:schemeClr val="dk1"/>
                </a:solidFill>
                <a:latin typeface="Open Sans"/>
                <a:ea typeface="Open Sans"/>
                <a:cs typeface="Open Sans"/>
                <a:sym typeface="Open Sans"/>
              </a:rPr>
              <a:t>Finance or Economics</a:t>
            </a:r>
            <a:endParaRPr sz="2000" b="1"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7DC6A5D-51DE-3E62-A976-A4263BB0A1F8}"/>
              </a:ext>
            </a:extLst>
          </p:cNvPr>
          <p:cNvSpPr txBox="1"/>
          <p:nvPr/>
        </p:nvSpPr>
        <p:spPr>
          <a:xfrm>
            <a:off x="6286541" y="930949"/>
            <a:ext cx="2370762" cy="2365315"/>
          </a:xfrm>
          <a:prstGeom prst="rect">
            <a:avLst/>
          </a:prstGeom>
        </p:spPr>
        <p:txBody>
          <a:bodyPr vert="horz" lIns="91440" tIns="45720" rIns="91440" bIns="45720" rtlCol="0" anchor="b">
            <a:normAutofit/>
          </a:bodyPr>
          <a:lstStyle/>
          <a:p>
            <a:pPr marL="0" marR="0">
              <a:lnSpc>
                <a:spcPct val="90000"/>
              </a:lnSpc>
              <a:spcBef>
                <a:spcPct val="0"/>
              </a:spcBef>
              <a:spcAft>
                <a:spcPts val="300"/>
              </a:spcAft>
            </a:pPr>
            <a:r>
              <a:rPr lang="en-US" sz="2600" b="0" i="0" kern="1200">
                <a:solidFill>
                  <a:srgbClr val="EBEBEB"/>
                </a:solidFill>
                <a:effectLst/>
                <a:latin typeface="+mj-lt"/>
                <a:ea typeface="+mj-ea"/>
                <a:cs typeface="+mj-cs"/>
              </a:rPr>
              <a:t>Actuarial Interview Day 2025 – Job &amp; Internship Opportunities</a:t>
            </a:r>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297627"/>
            <a:ext cx="5929998" cy="4544250"/>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
        <p:nvSpPr>
          <p:cNvPr id="2" name="Slide Number Placeholder 1">
            <a:extLst>
              <a:ext uri="{FF2B5EF4-FFF2-40B4-BE49-F238E27FC236}">
                <a16:creationId xmlns:a16="http://schemas.microsoft.com/office/drawing/2014/main" id="{D2FF83D1-A12B-8300-EB34-E91D19FB1229}"/>
              </a:ext>
            </a:extLst>
          </p:cNvPr>
          <p:cNvSpPr>
            <a:spLocks noGrp="1"/>
          </p:cNvSpPr>
          <p:nvPr>
            <p:ph type="sldNum" sz="quarter" idx="12"/>
          </p:nvPr>
        </p:nvSpPr>
        <p:spPr>
          <a:xfrm>
            <a:off x="7757031" y="221796"/>
            <a:ext cx="628649" cy="575766"/>
          </a:xfrm>
        </p:spPr>
        <p:txBody>
          <a:bodyPr vert="horz" lIns="91440" tIns="45720" rIns="91440" bIns="45720" rtlCol="0" anchor="b">
            <a:normAutofit/>
          </a:bodyPr>
          <a:lstStyle/>
          <a:p>
            <a:pPr lvl="0" indent="0" defTabSz="914400">
              <a:spcBef>
                <a:spcPts val="0"/>
              </a:spcBef>
              <a:spcAft>
                <a:spcPts val="600"/>
              </a:spcAft>
              <a:buNone/>
            </a:pPr>
            <a:fld id="{00000000-1234-1234-1234-123412341234}" type="slidenum">
              <a:rPr lang="en-US" sz="2800">
                <a:solidFill>
                  <a:srgbClr val="FFFFFF"/>
                </a:solidFill>
              </a:rPr>
              <a:pPr lvl="0" indent="0" defTabSz="914400">
                <a:spcBef>
                  <a:spcPts val="0"/>
                </a:spcBef>
                <a:spcAft>
                  <a:spcPts val="600"/>
                </a:spcAft>
                <a:buNone/>
              </a:pPr>
              <a:t>3</a:t>
            </a:fld>
            <a:endParaRPr lang="en-US" sz="2800">
              <a:solidFill>
                <a:srgbClr val="FFFFFF"/>
              </a:solidFill>
            </a:endParaRPr>
          </a:p>
        </p:txBody>
      </p:sp>
      <p:graphicFrame>
        <p:nvGraphicFramePr>
          <p:cNvPr id="3" name="Table 2">
            <a:extLst>
              <a:ext uri="{FF2B5EF4-FFF2-40B4-BE49-F238E27FC236}">
                <a16:creationId xmlns:a16="http://schemas.microsoft.com/office/drawing/2014/main" id="{A37A1AF5-92F6-35AA-DE4B-C16530210A29}"/>
              </a:ext>
            </a:extLst>
          </p:cNvPr>
          <p:cNvGraphicFramePr>
            <a:graphicFrameLocks noGrp="1"/>
          </p:cNvGraphicFramePr>
          <p:nvPr>
            <p:extLst>
              <p:ext uri="{D42A27DB-BD31-4B8C-83A1-F6EECF244321}">
                <p14:modId xmlns:p14="http://schemas.microsoft.com/office/powerpoint/2010/main" val="3878808843"/>
              </p:ext>
            </p:extLst>
          </p:nvPr>
        </p:nvGraphicFramePr>
        <p:xfrm>
          <a:off x="160867" y="1"/>
          <a:ext cx="5770033" cy="5041974"/>
        </p:xfrm>
        <a:graphic>
          <a:graphicData uri="http://schemas.openxmlformats.org/drawingml/2006/table">
            <a:tbl>
              <a:tblPr firstRow="1" bandRow="1">
                <a:tableStyleId>{5C22544A-7EE6-4342-B048-85BDC9FD1C3A}</a:tableStyleId>
              </a:tblPr>
              <a:tblGrid>
                <a:gridCol w="333669">
                  <a:extLst>
                    <a:ext uri="{9D8B030D-6E8A-4147-A177-3AD203B41FA5}">
                      <a16:colId xmlns:a16="http://schemas.microsoft.com/office/drawing/2014/main" val="3408798775"/>
                    </a:ext>
                  </a:extLst>
                </a:gridCol>
                <a:gridCol w="894910">
                  <a:extLst>
                    <a:ext uri="{9D8B030D-6E8A-4147-A177-3AD203B41FA5}">
                      <a16:colId xmlns:a16="http://schemas.microsoft.com/office/drawing/2014/main" val="546315277"/>
                    </a:ext>
                  </a:extLst>
                </a:gridCol>
                <a:gridCol w="4541454">
                  <a:extLst>
                    <a:ext uri="{9D8B030D-6E8A-4147-A177-3AD203B41FA5}">
                      <a16:colId xmlns:a16="http://schemas.microsoft.com/office/drawing/2014/main" val="300462947"/>
                    </a:ext>
                  </a:extLst>
                </a:gridCol>
              </a:tblGrid>
              <a:tr h="523079">
                <a:tc>
                  <a:txBody>
                    <a:bodyPr/>
                    <a:lstStyle/>
                    <a:p>
                      <a:pPr marL="0" marR="0">
                        <a:lnSpc>
                          <a:spcPct val="115000"/>
                        </a:lnSpc>
                        <a:spcAft>
                          <a:spcPts val="800"/>
                        </a:spcAft>
                        <a:buNone/>
                      </a:pP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kern="100" dirty="0">
                          <a:solidFill>
                            <a:schemeClr val="bg1"/>
                          </a:solidFill>
                          <a:effectLst/>
                        </a:rPr>
                        <a:t>Employer Name </a:t>
                      </a:r>
                    </a:p>
                    <a:p>
                      <a:pPr marL="0" marR="0">
                        <a:lnSpc>
                          <a:spcPct val="115000"/>
                        </a:lnSpc>
                        <a:spcAft>
                          <a:spcPts val="800"/>
                        </a:spcAft>
                        <a:buNone/>
                      </a:pPr>
                      <a:r>
                        <a:rPr lang="en-US" sz="600" kern="100" dirty="0">
                          <a:solidFill>
                            <a:schemeClr val="bg1"/>
                          </a:solidFill>
                          <a:effectLst/>
                        </a:rPr>
                        <a:t>(links to Handshake Profile)</a:t>
                      </a:r>
                      <a:endParaRPr lang="en-US" sz="600" kern="100" dirty="0">
                        <a:solidFill>
                          <a:schemeClr val="bg1"/>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kern="100" dirty="0">
                          <a:solidFill>
                            <a:schemeClr val="bg1"/>
                          </a:solidFill>
                          <a:effectLst/>
                        </a:rPr>
                        <a:t>Jobs Posted </a:t>
                      </a:r>
                    </a:p>
                    <a:p>
                      <a:pPr marL="0" marR="0">
                        <a:lnSpc>
                          <a:spcPct val="115000"/>
                        </a:lnSpc>
                        <a:spcAft>
                          <a:spcPts val="800"/>
                        </a:spcAft>
                        <a:buNone/>
                      </a:pPr>
                      <a:r>
                        <a:rPr lang="en-US" sz="600" kern="100" dirty="0">
                          <a:solidFill>
                            <a:schemeClr val="bg1"/>
                          </a:solidFill>
                          <a:effectLst/>
                        </a:rPr>
                        <a:t>(Links to Jobs on Handshake)</a:t>
                      </a:r>
                      <a:endParaRPr lang="en-US" sz="600" kern="100" dirty="0">
                        <a:solidFill>
                          <a:schemeClr val="bg1"/>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576734053"/>
                  </a:ext>
                </a:extLst>
              </a:tr>
              <a:tr h="388992">
                <a:tc>
                  <a:txBody>
                    <a:bodyPr/>
                    <a:lstStyle/>
                    <a:p>
                      <a:pPr marL="0" marR="0">
                        <a:lnSpc>
                          <a:spcPct val="115000"/>
                        </a:lnSpc>
                        <a:spcAft>
                          <a:spcPts val="800"/>
                        </a:spcAft>
                        <a:buNone/>
                      </a:pPr>
                      <a:r>
                        <a:rPr lang="en-US" sz="600" kern="100">
                          <a:solidFill>
                            <a:srgbClr val="0070C0"/>
                          </a:solidFill>
                          <a:effectLst/>
                        </a:rPr>
                        <a:t>1.</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dirty="0" err="1">
                          <a:solidFill>
                            <a:srgbClr val="8F8F8F"/>
                          </a:solidFill>
                          <a:effectLst/>
                          <a:hlinkClick r:id="rId3">
                            <a:extLst>
                              <a:ext uri="{A12FA001-AC4F-418D-AE19-62706E023703}">
                                <ahyp:hlinkClr xmlns:ahyp="http://schemas.microsoft.com/office/drawing/2018/hyperlinkcolor" val="tx"/>
                              </a:ext>
                            </a:extLst>
                          </a:hlinkClick>
                        </a:rPr>
                        <a:t>illumifin</a:t>
                      </a:r>
                      <a:r>
                        <a:rPr lang="en-US" sz="600" u="sng" kern="100" dirty="0">
                          <a:solidFill>
                            <a:srgbClr val="0070C0"/>
                          </a:solidFill>
                          <a:effectLst/>
                          <a:hlinkClick r:id="rId3">
                            <a:extLst>
                              <a:ext uri="{A12FA001-AC4F-418D-AE19-62706E023703}">
                                <ahyp:hlinkClr xmlns:ahyp="http://schemas.microsoft.com/office/drawing/2018/hyperlinkcolor" val="tx"/>
                              </a:ext>
                            </a:extLst>
                          </a:hlinkClick>
                        </a:rPr>
                        <a:t> Corporation</a:t>
                      </a: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4">
                            <a:extLst>
                              <a:ext uri="{A12FA001-AC4F-418D-AE19-62706E023703}">
                                <ahyp:hlinkClr xmlns:ahyp="http://schemas.microsoft.com/office/drawing/2018/hyperlinkcolor" val="tx"/>
                              </a:ext>
                            </a:extLst>
                          </a:hlinkClick>
                        </a:rPr>
                        <a:t>Actuarial Intern</a:t>
                      </a:r>
                      <a:endParaRPr lang="en-US" sz="600" kern="100" dirty="0">
                        <a:solidFill>
                          <a:srgbClr val="0070C0"/>
                        </a:solidFill>
                        <a:effectLst/>
                      </a:endParaRP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5">
                            <a:extLst>
                              <a:ext uri="{A12FA001-AC4F-418D-AE19-62706E023703}">
                                <ahyp:hlinkClr xmlns:ahyp="http://schemas.microsoft.com/office/drawing/2018/hyperlinkcolor" val="tx"/>
                              </a:ext>
                            </a:extLst>
                          </a:hlinkClick>
                        </a:rPr>
                        <a:t>Actuarial Analyst I</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17175" marR="17175" marT="11450" marB="11450"/>
                </a:tc>
                <a:extLst>
                  <a:ext uri="{0D108BD9-81ED-4DB2-BD59-A6C34878D82A}">
                    <a16:rowId xmlns:a16="http://schemas.microsoft.com/office/drawing/2014/main" val="54409055"/>
                  </a:ext>
                </a:extLst>
              </a:tr>
              <a:tr h="107128">
                <a:tc>
                  <a:txBody>
                    <a:bodyPr/>
                    <a:lstStyle/>
                    <a:p>
                      <a:pPr marL="0" marR="0">
                        <a:lnSpc>
                          <a:spcPct val="115000"/>
                        </a:lnSpc>
                        <a:spcAft>
                          <a:spcPts val="800"/>
                        </a:spcAft>
                        <a:buNone/>
                      </a:pPr>
                      <a:r>
                        <a:rPr lang="en-US" sz="600" kern="100">
                          <a:solidFill>
                            <a:srgbClr val="0070C0"/>
                          </a:solidFill>
                          <a:effectLst/>
                        </a:rPr>
                        <a:t>2.</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6">
                            <a:extLst>
                              <a:ext uri="{A12FA001-AC4F-418D-AE19-62706E023703}">
                                <ahyp:hlinkClr xmlns:ahyp="http://schemas.microsoft.com/office/drawing/2018/hyperlinkcolor" val="tx"/>
                              </a:ext>
                            </a:extLst>
                          </a:hlinkClick>
                        </a:rPr>
                        <a:t>TransAmerica</a:t>
                      </a: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7">
                            <a:extLst>
                              <a:ext uri="{A12FA001-AC4F-418D-AE19-62706E023703}">
                                <ahyp:hlinkClr xmlns:ahyp="http://schemas.microsoft.com/office/drawing/2018/hyperlinkcolor" val="tx"/>
                              </a:ext>
                            </a:extLst>
                          </a:hlinkClick>
                        </a:rPr>
                        <a:t>Actuarial Internship (Summer 2026)</a:t>
                      </a: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250871378"/>
                  </a:ext>
                </a:extLst>
              </a:tr>
              <a:tr h="989419">
                <a:tc>
                  <a:txBody>
                    <a:bodyPr/>
                    <a:lstStyle/>
                    <a:p>
                      <a:pPr marL="0" marR="0">
                        <a:lnSpc>
                          <a:spcPct val="115000"/>
                        </a:lnSpc>
                        <a:spcAft>
                          <a:spcPts val="800"/>
                        </a:spcAft>
                        <a:buNone/>
                      </a:pPr>
                      <a:r>
                        <a:rPr lang="en-US" sz="600" kern="100">
                          <a:solidFill>
                            <a:srgbClr val="0070C0"/>
                          </a:solidFill>
                          <a:effectLst/>
                        </a:rPr>
                        <a:t>3.</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8">
                            <a:extLst>
                              <a:ext uri="{A12FA001-AC4F-418D-AE19-62706E023703}">
                                <ahyp:hlinkClr xmlns:ahyp="http://schemas.microsoft.com/office/drawing/2018/hyperlinkcolor" val="tx"/>
                              </a:ext>
                            </a:extLst>
                          </a:hlinkClick>
                        </a:rPr>
                        <a:t>WTW</a:t>
                      </a: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9">
                            <a:extLst>
                              <a:ext uri="{A12FA001-AC4F-418D-AE19-62706E023703}">
                                <ahyp:hlinkClr xmlns:ahyp="http://schemas.microsoft.com/office/drawing/2018/hyperlinkcolor" val="tx"/>
                              </a:ext>
                            </a:extLst>
                          </a:hlinkClick>
                        </a:rPr>
                        <a:t>Early Careers: Retirement Actuarial Internship-Northeast- Summer 2026 </a:t>
                      </a:r>
                      <a:r>
                        <a:rPr lang="en-US" sz="600" kern="100" dirty="0">
                          <a:solidFill>
                            <a:srgbClr val="0070C0"/>
                          </a:solidFill>
                          <a:effectLst/>
                        </a:rPr>
                        <a:t> </a:t>
                      </a: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10">
                            <a:extLst>
                              <a:ext uri="{A12FA001-AC4F-418D-AE19-62706E023703}">
                                <ahyp:hlinkClr xmlns:ahyp="http://schemas.microsoft.com/office/drawing/2018/hyperlinkcolor" val="tx"/>
                              </a:ext>
                            </a:extLst>
                          </a:hlinkClick>
                        </a:rPr>
                        <a:t>Early Careers: Actuarial Delivery Group Internship (University) – Philadelphia - 2026 </a:t>
                      </a:r>
                      <a:endParaRPr lang="en-US" sz="600" kern="100" dirty="0">
                        <a:solidFill>
                          <a:srgbClr val="0070C0"/>
                        </a:solidFill>
                        <a:effectLst/>
                      </a:endParaRP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11">
                            <a:extLst>
                              <a:ext uri="{A12FA001-AC4F-418D-AE19-62706E023703}">
                                <ahyp:hlinkClr xmlns:ahyp="http://schemas.microsoft.com/office/drawing/2018/hyperlinkcolor" val="tx"/>
                              </a:ext>
                            </a:extLst>
                          </a:hlinkClick>
                        </a:rPr>
                        <a:t>Early Careers: Insurance Consulting &amp; Technology – Actuarial Intern (Life) - 2026 </a:t>
                      </a:r>
                      <a:endParaRPr lang="en-US" sz="600" kern="100" dirty="0">
                        <a:solidFill>
                          <a:srgbClr val="0070C0"/>
                        </a:solidFill>
                        <a:effectLst/>
                      </a:endParaRP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12">
                            <a:extLst>
                              <a:ext uri="{A12FA001-AC4F-418D-AE19-62706E023703}">
                                <ahyp:hlinkClr xmlns:ahyp="http://schemas.microsoft.com/office/drawing/2018/hyperlinkcolor" val="tx"/>
                              </a:ext>
                            </a:extLst>
                          </a:hlinkClick>
                        </a:rPr>
                        <a:t>Early Careers: Insurance Consulting &amp; Technology – Actuarial Analyst (Life) – 2026 </a:t>
                      </a:r>
                      <a:r>
                        <a:rPr lang="en-US" sz="600" kern="100" dirty="0">
                          <a:solidFill>
                            <a:srgbClr val="0070C0"/>
                          </a:solidFill>
                          <a:effectLst/>
                        </a:rPr>
                        <a:t> </a:t>
                      </a: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13">
                            <a:extLst>
                              <a:ext uri="{A12FA001-AC4F-418D-AE19-62706E023703}">
                                <ahyp:hlinkClr xmlns:ahyp="http://schemas.microsoft.com/office/drawing/2018/hyperlinkcolor" val="tx"/>
                              </a:ext>
                            </a:extLst>
                          </a:hlinkClick>
                        </a:rPr>
                        <a:t>Early Careers: Insurance Consulting &amp; Technology – Actuarial Intern (Property and Casualty) - 2026</a:t>
                      </a: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586098354"/>
                  </a:ext>
                </a:extLst>
              </a:tr>
              <a:tr h="218830">
                <a:tc>
                  <a:txBody>
                    <a:bodyPr/>
                    <a:lstStyle/>
                    <a:p>
                      <a:pPr marL="0" marR="0">
                        <a:lnSpc>
                          <a:spcPct val="115000"/>
                        </a:lnSpc>
                        <a:spcAft>
                          <a:spcPts val="800"/>
                        </a:spcAft>
                        <a:buNone/>
                      </a:pPr>
                      <a:r>
                        <a:rPr lang="en-US" sz="600" kern="100">
                          <a:solidFill>
                            <a:srgbClr val="0070C0"/>
                          </a:solidFill>
                          <a:effectLst/>
                        </a:rPr>
                        <a:t>4.</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14">
                            <a:extLst>
                              <a:ext uri="{A12FA001-AC4F-418D-AE19-62706E023703}">
                                <ahyp:hlinkClr xmlns:ahyp="http://schemas.microsoft.com/office/drawing/2018/hyperlinkcolor" val="tx"/>
                              </a:ext>
                            </a:extLst>
                          </a:hlinkClick>
                        </a:rPr>
                        <a:t>Canada Life Reinsurance</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buFont typeface="+mj-lt"/>
                        <a:buAutoNum type="arabicPeriod"/>
                      </a:pPr>
                      <a:r>
                        <a:rPr lang="en-US" sz="600" u="sng" kern="100" dirty="0">
                          <a:solidFill>
                            <a:srgbClr val="0070C0"/>
                          </a:solidFill>
                          <a:effectLst/>
                          <a:hlinkClick r:id="rId15">
                            <a:extLst>
                              <a:ext uri="{A12FA001-AC4F-418D-AE19-62706E023703}">
                                <ahyp:hlinkClr xmlns:ahyp="http://schemas.microsoft.com/office/drawing/2018/hyperlinkcolor" val="tx"/>
                              </a:ext>
                            </a:extLst>
                          </a:hlinkClick>
                        </a:rPr>
                        <a:t>Actuarial Intern </a:t>
                      </a:r>
                      <a:r>
                        <a:rPr lang="en-US" sz="600" kern="100" dirty="0">
                          <a:solidFill>
                            <a:srgbClr val="0070C0"/>
                          </a:solidFill>
                          <a:effectLst/>
                        </a:rPr>
                        <a:t> </a:t>
                      </a:r>
                    </a:p>
                    <a:p>
                      <a:pPr marL="342900" marR="0" lvl="0" indent="-342900">
                        <a:lnSpc>
                          <a:spcPct val="115000"/>
                        </a:lnSpc>
                        <a:spcAft>
                          <a:spcPts val="800"/>
                        </a:spcAft>
                        <a:buFont typeface="+mj-lt"/>
                        <a:buAutoNum type="arabicPeriod"/>
                      </a:pPr>
                      <a:r>
                        <a:rPr lang="en-US" sz="600" u="sng" kern="100" dirty="0">
                          <a:solidFill>
                            <a:srgbClr val="0070C0"/>
                          </a:solidFill>
                          <a:effectLst/>
                          <a:hlinkClick r:id="rId16">
                            <a:extLst>
                              <a:ext uri="{A12FA001-AC4F-418D-AE19-62706E023703}">
                                <ahyp:hlinkClr xmlns:ahyp="http://schemas.microsoft.com/office/drawing/2018/hyperlinkcolor" val="tx"/>
                              </a:ext>
                            </a:extLst>
                          </a:hlinkClick>
                        </a:rPr>
                        <a:t>Client Reporting Analyst/Actuarial Assistant</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2689832277"/>
                  </a:ext>
                </a:extLst>
              </a:tr>
              <a:tr h="218830">
                <a:tc>
                  <a:txBody>
                    <a:bodyPr/>
                    <a:lstStyle/>
                    <a:p>
                      <a:pPr marL="0" marR="0">
                        <a:lnSpc>
                          <a:spcPct val="115000"/>
                        </a:lnSpc>
                        <a:spcAft>
                          <a:spcPts val="800"/>
                        </a:spcAft>
                        <a:buNone/>
                      </a:pPr>
                      <a:r>
                        <a:rPr lang="en-US" sz="600" kern="100">
                          <a:solidFill>
                            <a:srgbClr val="0070C0"/>
                          </a:solidFill>
                          <a:effectLst/>
                        </a:rPr>
                        <a:t>5.</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17">
                            <a:extLst>
                              <a:ext uri="{A12FA001-AC4F-418D-AE19-62706E023703}">
                                <ahyp:hlinkClr xmlns:ahyp="http://schemas.microsoft.com/office/drawing/2018/hyperlinkcolor" val="tx"/>
                              </a:ext>
                            </a:extLst>
                          </a:hlinkClick>
                        </a:rPr>
                        <a:t>Penn Mutual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buFont typeface="+mj-lt"/>
                        <a:buAutoNum type="arabicPeriod"/>
                      </a:pPr>
                      <a:r>
                        <a:rPr lang="en-US" sz="600" u="sng" kern="100" dirty="0">
                          <a:solidFill>
                            <a:srgbClr val="0070C0"/>
                          </a:solidFill>
                          <a:effectLst/>
                          <a:hlinkClick r:id="rId18">
                            <a:extLst>
                              <a:ext uri="{A12FA001-AC4F-418D-AE19-62706E023703}">
                                <ahyp:hlinkClr xmlns:ahyp="http://schemas.microsoft.com/office/drawing/2018/hyperlinkcolor" val="tx"/>
                              </a:ext>
                            </a:extLst>
                          </a:hlinkClick>
                        </a:rPr>
                        <a:t>Actuarial Analyst</a:t>
                      </a:r>
                      <a:endParaRPr lang="en-US" sz="600" kern="100" dirty="0">
                        <a:solidFill>
                          <a:srgbClr val="0070C0"/>
                        </a:solidFill>
                        <a:effectLst/>
                      </a:endParaRPr>
                    </a:p>
                    <a:p>
                      <a:pPr marL="342900" marR="0" lvl="0" indent="-342900">
                        <a:lnSpc>
                          <a:spcPct val="115000"/>
                        </a:lnSpc>
                        <a:spcAft>
                          <a:spcPts val="800"/>
                        </a:spcAft>
                        <a:buFont typeface="+mj-lt"/>
                        <a:buAutoNum type="arabicPeriod"/>
                      </a:pPr>
                      <a:r>
                        <a:rPr lang="en-US" sz="600" u="sng" kern="100" dirty="0">
                          <a:solidFill>
                            <a:srgbClr val="0070C0"/>
                          </a:solidFill>
                          <a:effectLst/>
                          <a:hlinkClick r:id="rId19">
                            <a:extLst>
                              <a:ext uri="{A12FA001-AC4F-418D-AE19-62706E023703}">
                                <ahyp:hlinkClr xmlns:ahyp="http://schemas.microsoft.com/office/drawing/2018/hyperlinkcolor" val="tx"/>
                              </a:ext>
                            </a:extLst>
                          </a:hlinkClick>
                        </a:rPr>
                        <a:t>Actuarial Intern</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338340031"/>
                  </a:ext>
                </a:extLst>
              </a:tr>
              <a:tr h="218830">
                <a:tc>
                  <a:txBody>
                    <a:bodyPr/>
                    <a:lstStyle/>
                    <a:p>
                      <a:pPr marL="0" marR="0">
                        <a:lnSpc>
                          <a:spcPct val="115000"/>
                        </a:lnSpc>
                        <a:spcAft>
                          <a:spcPts val="800"/>
                        </a:spcAft>
                        <a:buNone/>
                      </a:pPr>
                      <a:r>
                        <a:rPr lang="en-US" sz="600" kern="100">
                          <a:solidFill>
                            <a:srgbClr val="0070C0"/>
                          </a:solidFill>
                          <a:effectLst/>
                        </a:rPr>
                        <a:t>6.</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20">
                            <a:extLst>
                              <a:ext uri="{A12FA001-AC4F-418D-AE19-62706E023703}">
                                <ahyp:hlinkClr xmlns:ahyp="http://schemas.microsoft.com/office/drawing/2018/hyperlinkcolor" val="tx"/>
                              </a:ext>
                            </a:extLst>
                          </a:hlinkClick>
                        </a:rPr>
                        <a:t>Lincoln Financial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457200" marR="0" indent="-228600">
                        <a:lnSpc>
                          <a:spcPct val="115000"/>
                        </a:lnSpc>
                        <a:buFont typeface="+mj-lt"/>
                        <a:buAutoNum type="arabicPeriod"/>
                      </a:pPr>
                      <a:r>
                        <a:rPr lang="en-US" sz="600" u="sng" kern="100" dirty="0">
                          <a:solidFill>
                            <a:srgbClr val="0070C0"/>
                          </a:solidFill>
                          <a:effectLst/>
                          <a:hlinkClick r:id="rId21">
                            <a:extLst>
                              <a:ext uri="{A12FA001-AC4F-418D-AE19-62706E023703}">
                                <ahyp:hlinkClr xmlns:ahyp="http://schemas.microsoft.com/office/drawing/2018/hyperlinkcolor" val="tx"/>
                              </a:ext>
                            </a:extLst>
                          </a:hlinkClick>
                        </a:rPr>
                        <a:t>Actuarial Intern</a:t>
                      </a:r>
                      <a:r>
                        <a:rPr lang="en-US" sz="600" kern="100" dirty="0">
                          <a:solidFill>
                            <a:srgbClr val="0070C0"/>
                          </a:solidFill>
                          <a:effectLst/>
                        </a:rPr>
                        <a:t> </a:t>
                      </a:r>
                    </a:p>
                    <a:p>
                      <a:pPr marL="457200" marR="0" indent="-228600">
                        <a:lnSpc>
                          <a:spcPct val="115000"/>
                        </a:lnSpc>
                        <a:spcAft>
                          <a:spcPts val="800"/>
                        </a:spcAft>
                        <a:buFont typeface="+mj-lt"/>
                        <a:buAutoNum type="arabicPeriod"/>
                      </a:pPr>
                      <a:r>
                        <a:rPr lang="en-US" sz="600" u="sng" kern="100" dirty="0">
                          <a:solidFill>
                            <a:srgbClr val="0070C0"/>
                          </a:solidFill>
                          <a:effectLst/>
                          <a:hlinkClick r:id="rId22">
                            <a:extLst>
                              <a:ext uri="{A12FA001-AC4F-418D-AE19-62706E023703}">
                                <ahyp:hlinkClr xmlns:ahyp="http://schemas.microsoft.com/office/drawing/2018/hyperlinkcolor" val="tx"/>
                              </a:ext>
                            </a:extLst>
                          </a:hlinkClick>
                        </a:rPr>
                        <a:t>Actuarial Associate</a:t>
                      </a: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1920538906"/>
                  </a:ext>
                </a:extLst>
              </a:tr>
              <a:tr h="442236">
                <a:tc>
                  <a:txBody>
                    <a:bodyPr/>
                    <a:lstStyle/>
                    <a:p>
                      <a:pPr marL="0" marR="0">
                        <a:lnSpc>
                          <a:spcPct val="115000"/>
                        </a:lnSpc>
                        <a:spcAft>
                          <a:spcPts val="800"/>
                        </a:spcAft>
                        <a:buNone/>
                      </a:pPr>
                      <a:r>
                        <a:rPr lang="en-US" sz="600" kern="100">
                          <a:solidFill>
                            <a:srgbClr val="0070C0"/>
                          </a:solidFill>
                          <a:effectLst/>
                        </a:rPr>
                        <a:t>7.</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23">
                            <a:extLst>
                              <a:ext uri="{A12FA001-AC4F-418D-AE19-62706E023703}">
                                <ahyp:hlinkClr xmlns:ahyp="http://schemas.microsoft.com/office/drawing/2018/hyperlinkcolor" val="tx"/>
                              </a:ext>
                            </a:extLst>
                          </a:hlinkClick>
                        </a:rPr>
                        <a:t>CVS</a:t>
                      </a: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buFont typeface="+mj-lt"/>
                        <a:buAutoNum type="arabicPeriod"/>
                      </a:pPr>
                      <a:r>
                        <a:rPr lang="en-US" sz="600" u="sng" kern="100" dirty="0">
                          <a:solidFill>
                            <a:srgbClr val="0070C0"/>
                          </a:solidFill>
                          <a:effectLst/>
                          <a:hlinkClick r:id="rId24">
                            <a:extLst>
                              <a:ext uri="{A12FA001-AC4F-418D-AE19-62706E023703}">
                                <ahyp:hlinkClr xmlns:ahyp="http://schemas.microsoft.com/office/drawing/2018/hyperlinkcolor" val="tx"/>
                              </a:ext>
                            </a:extLst>
                          </a:hlinkClick>
                        </a:rPr>
                        <a:t>Actuarial Development Program</a:t>
                      </a:r>
                      <a:r>
                        <a:rPr lang="en-US" sz="600" kern="100" dirty="0">
                          <a:solidFill>
                            <a:srgbClr val="0070C0"/>
                          </a:solidFill>
                          <a:effectLst/>
                        </a:rPr>
                        <a:t>(Blue Bell) </a:t>
                      </a:r>
                    </a:p>
                    <a:p>
                      <a:pPr marL="342900" marR="0" lvl="0" indent="-342900">
                        <a:lnSpc>
                          <a:spcPct val="115000"/>
                        </a:lnSpc>
                        <a:buFont typeface="+mj-lt"/>
                        <a:buAutoNum type="arabicPeriod"/>
                      </a:pPr>
                      <a:r>
                        <a:rPr lang="en-US" sz="600" u="sng" kern="100" dirty="0">
                          <a:solidFill>
                            <a:srgbClr val="0070C0"/>
                          </a:solidFill>
                          <a:effectLst/>
                          <a:hlinkClick r:id="rId25">
                            <a:extLst>
                              <a:ext uri="{A12FA001-AC4F-418D-AE19-62706E023703}">
                                <ahyp:hlinkClr xmlns:ahyp="http://schemas.microsoft.com/office/drawing/2018/hyperlinkcolor" val="tx"/>
                              </a:ext>
                            </a:extLst>
                          </a:hlinkClick>
                        </a:rPr>
                        <a:t>Actuarial Development Program</a:t>
                      </a:r>
                      <a:r>
                        <a:rPr lang="en-US" sz="600" kern="100" dirty="0">
                          <a:solidFill>
                            <a:srgbClr val="0070C0"/>
                          </a:solidFill>
                          <a:effectLst/>
                        </a:rPr>
                        <a:t>(Hartford - OPT/CPT)</a:t>
                      </a:r>
                    </a:p>
                    <a:p>
                      <a:pPr marL="342900" marR="0" lvl="0" indent="-342900">
                        <a:lnSpc>
                          <a:spcPct val="115000"/>
                        </a:lnSpc>
                        <a:buFont typeface="+mj-lt"/>
                        <a:buAutoNum type="arabicPeriod"/>
                      </a:pPr>
                      <a:r>
                        <a:rPr lang="en-US" sz="600" u="sng" kern="100" dirty="0">
                          <a:solidFill>
                            <a:srgbClr val="0070C0"/>
                          </a:solidFill>
                          <a:effectLst/>
                          <a:hlinkClick r:id="rId26">
                            <a:extLst>
                              <a:ext uri="{A12FA001-AC4F-418D-AE19-62706E023703}">
                                <ahyp:hlinkClr xmlns:ahyp="http://schemas.microsoft.com/office/drawing/2018/hyperlinkcolor" val="tx"/>
                              </a:ext>
                            </a:extLst>
                          </a:hlinkClick>
                        </a:rPr>
                        <a:t>Actuarial Corporate Internship</a:t>
                      </a:r>
                      <a:r>
                        <a:rPr lang="en-US" sz="600" kern="100" dirty="0">
                          <a:solidFill>
                            <a:srgbClr val="0070C0"/>
                          </a:solidFill>
                          <a:effectLst/>
                        </a:rPr>
                        <a:t>(Hartford- OPT/CPT)</a:t>
                      </a:r>
                    </a:p>
                    <a:p>
                      <a:pPr marL="342900" marR="0" lvl="0" indent="-342900">
                        <a:lnSpc>
                          <a:spcPct val="115000"/>
                        </a:lnSpc>
                        <a:spcAft>
                          <a:spcPts val="800"/>
                        </a:spcAft>
                        <a:buFont typeface="+mj-lt"/>
                        <a:buAutoNum type="arabicPeriod"/>
                      </a:pPr>
                      <a:r>
                        <a:rPr lang="en-US" sz="600" u="sng" kern="100" dirty="0">
                          <a:solidFill>
                            <a:srgbClr val="0070C0"/>
                          </a:solidFill>
                          <a:effectLst/>
                          <a:hlinkClick r:id="rId27">
                            <a:extLst>
                              <a:ext uri="{A12FA001-AC4F-418D-AE19-62706E023703}">
                                <ahyp:hlinkClr xmlns:ahyp="http://schemas.microsoft.com/office/drawing/2018/hyperlinkcolor" val="tx"/>
                              </a:ext>
                            </a:extLst>
                          </a:hlinkClick>
                        </a:rPr>
                        <a:t>Actuarial Corporate Internship</a:t>
                      </a:r>
                      <a:r>
                        <a:rPr lang="en-US" sz="600" kern="100" dirty="0">
                          <a:solidFill>
                            <a:srgbClr val="0070C0"/>
                          </a:solidFill>
                          <a:effectLst/>
                        </a:rPr>
                        <a:t>  (</a:t>
                      </a:r>
                      <a:r>
                        <a:rPr lang="en-US" sz="600" kern="100" dirty="0" err="1">
                          <a:solidFill>
                            <a:srgbClr val="0070C0"/>
                          </a:solidFill>
                          <a:effectLst/>
                        </a:rPr>
                        <a:t>Hardford</a:t>
                      </a:r>
                      <a:r>
                        <a:rPr lang="en-US" sz="600" kern="100" dirty="0">
                          <a:solidFill>
                            <a:srgbClr val="0070C0"/>
                          </a:solidFill>
                          <a:effectLst/>
                        </a:rPr>
                        <a:t>)</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06249854"/>
                  </a:ext>
                </a:extLst>
              </a:tr>
              <a:tr h="218830">
                <a:tc>
                  <a:txBody>
                    <a:bodyPr/>
                    <a:lstStyle/>
                    <a:p>
                      <a:pPr marL="0" marR="0">
                        <a:lnSpc>
                          <a:spcPct val="115000"/>
                        </a:lnSpc>
                        <a:spcAft>
                          <a:spcPts val="800"/>
                        </a:spcAft>
                        <a:buNone/>
                      </a:pPr>
                      <a:r>
                        <a:rPr lang="en-US" sz="600" kern="100">
                          <a:solidFill>
                            <a:srgbClr val="0070C0"/>
                          </a:solidFill>
                          <a:effectLst/>
                        </a:rPr>
                        <a:t>8</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28">
                            <a:extLst>
                              <a:ext uri="{A12FA001-AC4F-418D-AE19-62706E023703}">
                                <ahyp:hlinkClr xmlns:ahyp="http://schemas.microsoft.com/office/drawing/2018/hyperlinkcolor" val="tx"/>
                              </a:ext>
                            </a:extLst>
                          </a:hlinkClick>
                        </a:rPr>
                        <a:t>IBX</a:t>
                      </a: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buFont typeface="+mj-lt"/>
                        <a:buAutoNum type="arabicPeriod"/>
                      </a:pPr>
                      <a:r>
                        <a:rPr lang="en-US" sz="600" u="sng" kern="100" dirty="0">
                          <a:solidFill>
                            <a:srgbClr val="0070C0"/>
                          </a:solidFill>
                          <a:effectLst/>
                          <a:hlinkClick r:id="rId29">
                            <a:extLst>
                              <a:ext uri="{A12FA001-AC4F-418D-AE19-62706E023703}">
                                <ahyp:hlinkClr xmlns:ahyp="http://schemas.microsoft.com/office/drawing/2018/hyperlinkcolor" val="tx"/>
                              </a:ext>
                            </a:extLst>
                          </a:hlinkClick>
                        </a:rPr>
                        <a:t>Actuarial Development Program Intern</a:t>
                      </a:r>
                      <a:r>
                        <a:rPr lang="en-US" sz="600" kern="100" dirty="0">
                          <a:solidFill>
                            <a:srgbClr val="0070C0"/>
                          </a:solidFill>
                          <a:effectLst/>
                        </a:rPr>
                        <a:t> </a:t>
                      </a:r>
                    </a:p>
                    <a:p>
                      <a:pPr marL="342900" marR="0" lvl="0" indent="-342900">
                        <a:lnSpc>
                          <a:spcPct val="115000"/>
                        </a:lnSpc>
                        <a:spcAft>
                          <a:spcPts val="800"/>
                        </a:spcAft>
                        <a:buFont typeface="+mj-lt"/>
                        <a:buAutoNum type="arabicPeriod"/>
                      </a:pPr>
                      <a:r>
                        <a:rPr lang="en-US" sz="600" u="sng" kern="100" dirty="0">
                          <a:solidFill>
                            <a:srgbClr val="0070C0"/>
                          </a:solidFill>
                          <a:effectLst/>
                          <a:hlinkClick r:id="rId30">
                            <a:extLst>
                              <a:ext uri="{A12FA001-AC4F-418D-AE19-62706E023703}">
                                <ahyp:hlinkClr xmlns:ahyp="http://schemas.microsoft.com/office/drawing/2018/hyperlinkcolor" val="tx"/>
                              </a:ext>
                            </a:extLst>
                          </a:hlinkClick>
                        </a:rPr>
                        <a:t>Actuarial Analyst I</a:t>
                      </a: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391493529"/>
                  </a:ext>
                </a:extLst>
              </a:tr>
              <a:tr h="151775">
                <a:tc>
                  <a:txBody>
                    <a:bodyPr/>
                    <a:lstStyle/>
                    <a:p>
                      <a:pPr marL="0" marR="0">
                        <a:lnSpc>
                          <a:spcPct val="115000"/>
                        </a:lnSpc>
                        <a:spcAft>
                          <a:spcPts val="800"/>
                        </a:spcAft>
                        <a:buNone/>
                      </a:pPr>
                      <a:r>
                        <a:rPr lang="en-US" sz="600" kern="100">
                          <a:solidFill>
                            <a:srgbClr val="0070C0"/>
                          </a:solidFill>
                          <a:effectLst/>
                        </a:rPr>
                        <a:t>0.</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31">
                            <a:extLst>
                              <a:ext uri="{A12FA001-AC4F-418D-AE19-62706E023703}">
                                <ahyp:hlinkClr xmlns:ahyp="http://schemas.microsoft.com/office/drawing/2018/hyperlinkcolor" val="tx"/>
                              </a:ext>
                            </a:extLst>
                          </a:hlinkClick>
                        </a:rPr>
                        <a:t>Chubb</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pPr>
                      <a:r>
                        <a:rPr lang="en-US" sz="600" kern="100" dirty="0">
                          <a:solidFill>
                            <a:srgbClr val="0070C0"/>
                          </a:solidFill>
                          <a:effectLst/>
                        </a:rPr>
                        <a:t> </a:t>
                      </a:r>
                      <a:r>
                        <a:rPr lang="en-US" sz="600" u="sng" kern="100" dirty="0">
                          <a:solidFill>
                            <a:srgbClr val="0070C0"/>
                          </a:solidFill>
                          <a:effectLst/>
                          <a:hlinkClick r:id="rId32">
                            <a:extLst>
                              <a:ext uri="{A12FA001-AC4F-418D-AE19-62706E023703}">
                                <ahyp:hlinkClr xmlns:ahyp="http://schemas.microsoft.com/office/drawing/2018/hyperlinkcolor" val="tx"/>
                              </a:ext>
                            </a:extLst>
                          </a:hlinkClick>
                        </a:rPr>
                        <a:t>Actuarial Trainee</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681751114"/>
                  </a:ext>
                </a:extLst>
              </a:tr>
              <a:tr h="404933">
                <a:tc>
                  <a:txBody>
                    <a:bodyPr/>
                    <a:lstStyle/>
                    <a:p>
                      <a:pPr marL="0" marR="0">
                        <a:lnSpc>
                          <a:spcPct val="115000"/>
                        </a:lnSpc>
                        <a:spcAft>
                          <a:spcPts val="800"/>
                        </a:spcAft>
                        <a:buNone/>
                      </a:pPr>
                      <a:r>
                        <a:rPr lang="en-US" sz="600" kern="100">
                          <a:solidFill>
                            <a:srgbClr val="0070C0"/>
                          </a:solidFill>
                          <a:effectLst/>
                        </a:rPr>
                        <a:t>10</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33">
                            <a:extLst>
                              <a:ext uri="{A12FA001-AC4F-418D-AE19-62706E023703}">
                                <ahyp:hlinkClr xmlns:ahyp="http://schemas.microsoft.com/office/drawing/2018/hyperlinkcolor" val="tx"/>
                              </a:ext>
                            </a:extLst>
                          </a:hlinkClick>
                        </a:rPr>
                        <a:t>AON</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34">
                            <a:extLst>
                              <a:ext uri="{A12FA001-AC4F-418D-AE19-62706E023703}">
                                <ahyp:hlinkClr xmlns:ahyp="http://schemas.microsoft.com/office/drawing/2018/hyperlinkcolor" val="tx"/>
                              </a:ext>
                            </a:extLst>
                          </a:hlinkClick>
                        </a:rPr>
                        <a:t>Early Careers: Actuarial Specialist in Multiple Locations | Aon Corporation</a:t>
                      </a:r>
                      <a:endParaRPr lang="en-US" sz="600" kern="100" dirty="0">
                        <a:solidFill>
                          <a:srgbClr val="0070C0"/>
                        </a:solidFill>
                        <a:effectLst/>
                      </a:endParaRPr>
                    </a:p>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35">
                            <a:extLst>
                              <a:ext uri="{A12FA001-AC4F-418D-AE19-62706E023703}">
                                <ahyp:hlinkClr xmlns:ahyp="http://schemas.microsoft.com/office/drawing/2018/hyperlinkcolor" val="tx"/>
                              </a:ext>
                            </a:extLst>
                          </a:hlinkClick>
                        </a:rPr>
                        <a:t>Early Careers: Actuarial Intern in Multiple Locations | Aon Corporation</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623325812"/>
                  </a:ext>
                </a:extLst>
              </a:tr>
              <a:tr h="299775">
                <a:tc>
                  <a:txBody>
                    <a:bodyPr/>
                    <a:lstStyle/>
                    <a:p>
                      <a:pPr marL="0" marR="0">
                        <a:lnSpc>
                          <a:spcPct val="115000"/>
                        </a:lnSpc>
                        <a:spcAft>
                          <a:spcPts val="800"/>
                        </a:spcAft>
                        <a:buNone/>
                      </a:pPr>
                      <a:r>
                        <a:rPr lang="en-US" sz="600" kern="100">
                          <a:solidFill>
                            <a:srgbClr val="0070C0"/>
                          </a:solidFill>
                          <a:effectLst/>
                        </a:rPr>
                        <a:t>11</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36">
                            <a:extLst>
                              <a:ext uri="{A12FA001-AC4F-418D-AE19-62706E023703}">
                                <ahyp:hlinkClr xmlns:ahyp="http://schemas.microsoft.com/office/drawing/2018/hyperlinkcolor" val="tx"/>
                              </a:ext>
                            </a:extLst>
                          </a:hlinkClick>
                        </a:rPr>
                        <a:t>Genworth</a:t>
                      </a:r>
                      <a:endParaRPr lang="en-US" sz="600" kern="100">
                        <a:solidFill>
                          <a:srgbClr val="0070C0"/>
                        </a:solidFill>
                        <a:effectLst/>
                      </a:endParaRPr>
                    </a:p>
                    <a:p>
                      <a:pPr marL="0" marR="0">
                        <a:lnSpc>
                          <a:spcPct val="115000"/>
                        </a:lnSpc>
                        <a:spcAft>
                          <a:spcPts val="800"/>
                        </a:spcAft>
                        <a:buNone/>
                      </a:pP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37">
                            <a:extLst>
                              <a:ext uri="{A12FA001-AC4F-418D-AE19-62706E023703}">
                                <ahyp:hlinkClr xmlns:ahyp="http://schemas.microsoft.com/office/drawing/2018/hyperlinkcolor" val="tx"/>
                              </a:ext>
                            </a:extLst>
                          </a:hlinkClick>
                        </a:rPr>
                        <a:t>Actuarial Development Program Analyst</a:t>
                      </a:r>
                      <a:endParaRPr lang="en-US" sz="600" kern="100" dirty="0">
                        <a:solidFill>
                          <a:srgbClr val="0070C0"/>
                        </a:solidFill>
                        <a:effectLst/>
                      </a:endParaRPr>
                    </a:p>
                    <a:p>
                      <a:pPr marL="0" marR="0">
                        <a:lnSpc>
                          <a:spcPct val="115000"/>
                        </a:lnSpc>
                        <a:spcAft>
                          <a:spcPts val="800"/>
                        </a:spcAft>
                        <a:buNone/>
                      </a:pPr>
                      <a:r>
                        <a:rPr lang="en-US" sz="600" kern="100" dirty="0">
                          <a:solidFill>
                            <a:srgbClr val="0070C0"/>
                          </a:solidFill>
                          <a:effectLst/>
                        </a:rPr>
                        <a:t> </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3628910217"/>
                  </a:ext>
                </a:extLst>
              </a:tr>
              <a:tr h="183564">
                <a:tc>
                  <a:txBody>
                    <a:bodyPr/>
                    <a:lstStyle/>
                    <a:p>
                      <a:pPr marL="0" marR="0">
                        <a:lnSpc>
                          <a:spcPct val="115000"/>
                        </a:lnSpc>
                        <a:spcAft>
                          <a:spcPts val="800"/>
                        </a:spcAft>
                        <a:buNone/>
                      </a:pPr>
                      <a:r>
                        <a:rPr lang="en-US" sz="600" kern="100">
                          <a:solidFill>
                            <a:srgbClr val="0070C0"/>
                          </a:solidFill>
                          <a:effectLst/>
                        </a:rPr>
                        <a:t>12</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38">
                            <a:extLst>
                              <a:ext uri="{A12FA001-AC4F-418D-AE19-62706E023703}">
                                <ahyp:hlinkClr xmlns:ahyp="http://schemas.microsoft.com/office/drawing/2018/hyperlinkcolor" val="tx"/>
                              </a:ext>
                            </a:extLst>
                          </a:hlinkClick>
                        </a:rPr>
                        <a:t>New York Life Insurance Company</a:t>
                      </a:r>
                      <a:endParaRPr lang="en-US" sz="600" kern="100">
                        <a:solidFill>
                          <a:srgbClr val="0070C0"/>
                        </a:solidFill>
                        <a:effectLst/>
                      </a:endParaRPr>
                    </a:p>
                    <a:p>
                      <a:pPr marL="0" marR="0">
                        <a:lnSpc>
                          <a:spcPct val="115000"/>
                        </a:lnSpc>
                        <a:spcAft>
                          <a:spcPts val="800"/>
                        </a:spcAft>
                        <a:buNone/>
                      </a:pP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39">
                            <a:extLst>
                              <a:ext uri="{A12FA001-AC4F-418D-AE19-62706E023703}">
                                <ahyp:hlinkClr xmlns:ahyp="http://schemas.microsoft.com/office/drawing/2018/hyperlinkcolor" val="tx"/>
                              </a:ext>
                            </a:extLst>
                          </a:hlinkClick>
                        </a:rPr>
                        <a:t>2026 Actuarial Summer Internship Program</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1675669699"/>
                  </a:ext>
                </a:extLst>
              </a:tr>
              <a:tr h="218830">
                <a:tc>
                  <a:txBody>
                    <a:bodyPr/>
                    <a:lstStyle/>
                    <a:p>
                      <a:pPr marL="0" marR="0">
                        <a:lnSpc>
                          <a:spcPct val="115000"/>
                        </a:lnSpc>
                        <a:spcAft>
                          <a:spcPts val="800"/>
                        </a:spcAft>
                        <a:buNone/>
                      </a:pPr>
                      <a:r>
                        <a:rPr lang="en-US" sz="600" kern="100">
                          <a:solidFill>
                            <a:srgbClr val="0070C0"/>
                          </a:solidFill>
                          <a:effectLst/>
                        </a:rPr>
                        <a:t>13</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40">
                            <a:extLst>
                              <a:ext uri="{A12FA001-AC4F-418D-AE19-62706E023703}">
                                <ahyp:hlinkClr xmlns:ahyp="http://schemas.microsoft.com/office/drawing/2018/hyperlinkcolor" val="tx"/>
                              </a:ext>
                            </a:extLst>
                          </a:hlinkClick>
                        </a:rPr>
                        <a:t>Independence Blue Cross</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pPr>
                      <a:r>
                        <a:rPr lang="en-US" sz="600" u="sng" kern="100">
                          <a:solidFill>
                            <a:srgbClr val="0070C0"/>
                          </a:solidFill>
                          <a:effectLst/>
                          <a:hlinkClick r:id="rId41">
                            <a:extLst>
                              <a:ext uri="{A12FA001-AC4F-418D-AE19-62706E023703}">
                                <ahyp:hlinkClr xmlns:ahyp="http://schemas.microsoft.com/office/drawing/2018/hyperlinkcolor" val="tx"/>
                              </a:ext>
                            </a:extLst>
                          </a:hlinkClick>
                        </a:rPr>
                        <a:t>Actuarial Development Program Intern</a:t>
                      </a:r>
                      <a:r>
                        <a:rPr lang="en-US" sz="600" kern="100">
                          <a:solidFill>
                            <a:srgbClr val="0070C0"/>
                          </a:solidFill>
                          <a:effectLst/>
                        </a:rPr>
                        <a:t> </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1938836568"/>
                  </a:ext>
                </a:extLst>
              </a:tr>
              <a:tr h="218830">
                <a:tc>
                  <a:txBody>
                    <a:bodyPr/>
                    <a:lstStyle/>
                    <a:p>
                      <a:pPr marL="0" marR="0">
                        <a:lnSpc>
                          <a:spcPct val="115000"/>
                        </a:lnSpc>
                        <a:spcAft>
                          <a:spcPts val="800"/>
                        </a:spcAft>
                        <a:buNone/>
                      </a:pPr>
                      <a:r>
                        <a:rPr lang="en-US" sz="600" kern="100">
                          <a:solidFill>
                            <a:srgbClr val="0070C0"/>
                          </a:solidFill>
                          <a:effectLst/>
                        </a:rPr>
                        <a:t>14</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0" marR="0">
                        <a:lnSpc>
                          <a:spcPct val="115000"/>
                        </a:lnSpc>
                        <a:spcAft>
                          <a:spcPts val="800"/>
                        </a:spcAft>
                        <a:buNone/>
                      </a:pPr>
                      <a:r>
                        <a:rPr lang="en-US" sz="600" u="sng" kern="100">
                          <a:solidFill>
                            <a:srgbClr val="0070C0"/>
                          </a:solidFill>
                          <a:effectLst/>
                          <a:hlinkClick r:id="rId42">
                            <a:extLst>
                              <a:ext uri="{A12FA001-AC4F-418D-AE19-62706E023703}">
                                <ahyp:hlinkClr xmlns:ahyp="http://schemas.microsoft.com/office/drawing/2018/hyperlinkcolor" val="tx"/>
                              </a:ext>
                            </a:extLst>
                          </a:hlinkClick>
                        </a:rPr>
                        <a:t>Molina Healthcare, Inc.</a:t>
                      </a:r>
                      <a:endParaRPr lang="en-US" sz="600" kern="10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tc>
                  <a:txBody>
                    <a:bodyPr/>
                    <a:lstStyle/>
                    <a:p>
                      <a:pPr marL="342900" marR="0" lvl="0" indent="-342900">
                        <a:lnSpc>
                          <a:spcPct val="115000"/>
                        </a:lnSpc>
                        <a:spcAft>
                          <a:spcPts val="800"/>
                        </a:spcAft>
                        <a:buFont typeface="+mj-lt"/>
                        <a:buAutoNum type="arabicPeriod"/>
                        <a:tabLst>
                          <a:tab pos="457200" algn="l"/>
                        </a:tabLst>
                      </a:pPr>
                      <a:r>
                        <a:rPr lang="en-US" sz="600" u="sng" kern="100" dirty="0">
                          <a:solidFill>
                            <a:srgbClr val="0070C0"/>
                          </a:solidFill>
                          <a:effectLst/>
                          <a:hlinkClick r:id="rId43">
                            <a:extLst>
                              <a:ext uri="{A12FA001-AC4F-418D-AE19-62706E023703}">
                                <ahyp:hlinkClr xmlns:ahyp="http://schemas.microsoft.com/office/drawing/2018/hyperlinkcolor" val="tx"/>
                              </a:ext>
                            </a:extLst>
                          </a:hlinkClick>
                        </a:rPr>
                        <a:t>Actuarial Analyst (Medicaid Risk Adjustment) - REMOTE</a:t>
                      </a:r>
                      <a:endParaRPr lang="en-US" sz="600" kern="100" dirty="0">
                        <a:solidFill>
                          <a:srgbClr val="0070C0"/>
                        </a:solidFill>
                        <a:effectLst/>
                        <a:latin typeface="Aptos" panose="020B0004020202020204" pitchFamily="34" charset="0"/>
                        <a:ea typeface="DengXian" panose="02010600030101010101" pitchFamily="2" charset="-122"/>
                        <a:cs typeface="Times New Roman" panose="02020603050405020304" pitchFamily="18" charset="0"/>
                      </a:endParaRPr>
                    </a:p>
                  </a:txBody>
                  <a:tcPr marL="2862" marR="2862" marT="2385" marB="0"/>
                </a:tc>
                <a:extLst>
                  <a:ext uri="{0D108BD9-81ED-4DB2-BD59-A6C34878D82A}">
                    <a16:rowId xmlns:a16="http://schemas.microsoft.com/office/drawing/2014/main" val="1066835514"/>
                  </a:ext>
                </a:extLst>
              </a:tr>
            </a:tbl>
          </a:graphicData>
        </a:graphic>
      </p:graphicFrame>
    </p:spTree>
    <p:extLst>
      <p:ext uri="{BB962C8B-B14F-4D97-AF65-F5344CB8AC3E}">
        <p14:creationId xmlns:p14="http://schemas.microsoft.com/office/powerpoint/2010/main" val="44246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0" name="Rectangle 9">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 name="Rectangle 19">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187" y="355308"/>
            <a:ext cx="8420318" cy="442712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C508A15E-8326-E81B-0EFC-D1F49A74FCDC}"/>
              </a:ext>
            </a:extLst>
          </p:cNvPr>
          <p:cNvSpPr>
            <a:spLocks noGrp="1"/>
          </p:cNvSpPr>
          <p:nvPr>
            <p:ph type="sldNum" sz="quarter" idx="12"/>
          </p:nvPr>
        </p:nvSpPr>
        <p:spPr>
          <a:xfrm>
            <a:off x="7764405" y="221796"/>
            <a:ext cx="628649" cy="575766"/>
          </a:xfrm>
        </p:spPr>
        <p:txBody>
          <a:bodyPr vert="horz" lIns="91440" tIns="45720" rIns="91440" bIns="45720" rtlCol="0" anchor="b">
            <a:normAutofit/>
          </a:bodyPr>
          <a:lstStyle/>
          <a:p>
            <a:pPr lvl="0" indent="0">
              <a:spcBef>
                <a:spcPts val="0"/>
              </a:spcBef>
              <a:spcAft>
                <a:spcPts val="600"/>
              </a:spcAft>
              <a:buNone/>
            </a:pPr>
            <a:fld id="{00000000-1234-1234-1234-123412341234}" type="slidenum">
              <a:rPr lang="en-US" sz="2800">
                <a:solidFill>
                  <a:srgbClr val="FFFFFF"/>
                </a:solidFill>
              </a:rPr>
              <a:pPr lvl="0" indent="0">
                <a:spcBef>
                  <a:spcPts val="0"/>
                </a:spcBef>
                <a:spcAft>
                  <a:spcPts val="600"/>
                </a:spcAft>
                <a:buNone/>
              </a:pPr>
              <a:t>4</a:t>
            </a:fld>
            <a:endParaRPr lang="en-US" sz="2800">
              <a:solidFill>
                <a:srgbClr val="FFFFFF"/>
              </a:solidFill>
            </a:endParaRPr>
          </a:p>
        </p:txBody>
      </p:sp>
      <p:sp>
        <p:nvSpPr>
          <p:cNvPr id="64" name="TextBox 63">
            <a:extLst>
              <a:ext uri="{FF2B5EF4-FFF2-40B4-BE49-F238E27FC236}">
                <a16:creationId xmlns:a16="http://schemas.microsoft.com/office/drawing/2014/main" id="{10C57027-10EE-CE47-8B13-D0A281A976A9}"/>
              </a:ext>
            </a:extLst>
          </p:cNvPr>
          <p:cNvSpPr txBox="1"/>
          <p:nvPr/>
        </p:nvSpPr>
        <p:spPr>
          <a:xfrm>
            <a:off x="710976" y="1088183"/>
            <a:ext cx="7725508" cy="2798017"/>
          </a:xfrm>
          <a:prstGeom prst="rect">
            <a:avLst/>
          </a:prstGeom>
        </p:spPr>
        <p:txBody>
          <a:bodyPr vert="horz" lIns="91440" tIns="45720" rIns="91440" bIns="45720" rtlCol="0" anchor="ctr">
            <a:noAutofit/>
          </a:bodyPr>
          <a:lstStyle/>
          <a:p>
            <a:pPr marL="0" marR="0">
              <a:lnSpc>
                <a:spcPct val="90000"/>
              </a:lnSpc>
              <a:spcBef>
                <a:spcPts val="1000"/>
              </a:spcBef>
              <a:buClr>
                <a:schemeClr val="accent1"/>
              </a:buClr>
              <a:buSzPct val="80000"/>
              <a:buFont typeface="Wingdings 3" charset="2"/>
              <a:buChar char=""/>
            </a:pPr>
            <a:r>
              <a:rPr lang="en-US" sz="800" b="1" u="sng" dirty="0">
                <a:effectLst/>
              </a:rPr>
              <a:t>Important Dates: </a:t>
            </a:r>
            <a:endParaRPr lang="en-US" sz="800" b="1" dirty="0">
              <a:effectLst/>
            </a:endParaRP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Student Application Deadline: Friday, September 12, 11:55 pm   </a:t>
            </a: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Employer Selection Deadline: Friday, Sep 19, 2025 11:55pm </a:t>
            </a: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Student primary sign-up: Selected Students can begin signing up for interviews: Saturday, September 20 </a:t>
            </a: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Alternate Round: Selected students can begin signing up for interviews: Tuesday, Sep 23, 2025</a:t>
            </a: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Sign-ups close: Thursday, Sep 25, 2025 11:55pm</a:t>
            </a: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Interview Day: September 29, 2025, from 9 to 3:50 PM. </a:t>
            </a:r>
            <a:r>
              <a:rPr lang="en-US" sz="800" u="none" strike="noStrike" dirty="0">
                <a:effectLst/>
                <a:highlight>
                  <a:srgbClr val="FFFF00"/>
                </a:highlight>
              </a:rPr>
              <a:t>You will get a virtual meeting link directly from the employer. </a:t>
            </a:r>
            <a:r>
              <a:rPr lang="en-US" sz="800" u="none" strike="noStrike" dirty="0">
                <a:effectLst/>
              </a:rPr>
              <a:t>If you need assistance on the day of the event, contact Coney-Pernell, Mekiyah: </a:t>
            </a:r>
            <a:r>
              <a:rPr lang="en-US" sz="800" u="none" strike="noStrike" dirty="0">
                <a:effectLst/>
                <a:hlinkClick r:id="rId3"/>
              </a:rPr>
              <a:t>Mconey@wcupa.edu</a:t>
            </a:r>
            <a:endParaRPr lang="en-US" sz="800" u="none" strike="noStrike" dirty="0">
              <a:effectLst/>
            </a:endParaRPr>
          </a:p>
          <a:p>
            <a:pPr marL="342900" marR="0" lvl="0" indent="-342900">
              <a:lnSpc>
                <a:spcPct val="90000"/>
              </a:lnSpc>
              <a:spcBef>
                <a:spcPts val="1000"/>
              </a:spcBef>
              <a:buClr>
                <a:schemeClr val="accent1"/>
              </a:buClr>
              <a:buSzPct val="80000"/>
              <a:buFont typeface="Wingdings 3" charset="2"/>
              <a:buChar char=""/>
            </a:pPr>
            <a:r>
              <a:rPr lang="en-US" sz="800" u="none" strike="noStrike" dirty="0">
                <a:effectLst/>
              </a:rPr>
              <a:t>Notice: The application timelines for Chubb, AON, Genworth, New York Life, Independence Blue Cross, and Molina Healthcare do not align with the dates listed above. Please review their specific instructions carefully and submit your applications as soon as possible. </a:t>
            </a:r>
          </a:p>
          <a:p>
            <a:pPr marL="0" marR="0">
              <a:lnSpc>
                <a:spcPct val="90000"/>
              </a:lnSpc>
              <a:spcBef>
                <a:spcPts val="1000"/>
              </a:spcBef>
              <a:buClr>
                <a:schemeClr val="accent1"/>
              </a:buClr>
              <a:buSzPct val="80000"/>
              <a:buFont typeface="Wingdings 3" charset="2"/>
              <a:buChar char=""/>
            </a:pPr>
            <a:r>
              <a:rPr lang="en-US" sz="800" b="1" u="sng" dirty="0">
                <a:effectLst/>
              </a:rPr>
              <a:t>Link for resume help:</a:t>
            </a:r>
            <a:endParaRPr lang="en-US" sz="800" b="1" dirty="0">
              <a:effectLst/>
            </a:endParaRPr>
          </a:p>
          <a:p>
            <a:pPr marL="0" marR="0">
              <a:lnSpc>
                <a:spcPct val="90000"/>
              </a:lnSpc>
              <a:spcBef>
                <a:spcPts val="1000"/>
              </a:spcBef>
              <a:buClr>
                <a:schemeClr val="accent1"/>
              </a:buClr>
              <a:buSzPct val="80000"/>
              <a:buFont typeface="Wingdings 3" charset="2"/>
              <a:buChar char=""/>
            </a:pPr>
            <a:r>
              <a:rPr lang="en-US" sz="800" u="sng" dirty="0">
                <a:effectLst/>
                <a:hlinkClick r:id="rId4"/>
              </a:rPr>
              <a:t>https://www.wcupa.edu/_services/careerDevelopment/undergraduate/resumesCoverLetters.aspx</a:t>
            </a:r>
            <a:endParaRPr lang="en-US" sz="800" dirty="0">
              <a:effectLst/>
            </a:endParaRPr>
          </a:p>
          <a:p>
            <a:pPr marL="0" marR="0">
              <a:lnSpc>
                <a:spcPct val="90000"/>
              </a:lnSpc>
              <a:spcBef>
                <a:spcPts val="1000"/>
              </a:spcBef>
              <a:buClr>
                <a:schemeClr val="accent1"/>
              </a:buClr>
              <a:buSzPct val="80000"/>
              <a:buFont typeface="Wingdings 3" charset="2"/>
              <a:buChar char=""/>
            </a:pPr>
            <a:r>
              <a:rPr lang="en-US" sz="800" b="1" u="sng" dirty="0">
                <a:effectLst/>
              </a:rPr>
              <a:t>Interview Practice:</a:t>
            </a:r>
            <a:endParaRPr lang="en-US" sz="800" b="1" dirty="0">
              <a:effectLst/>
            </a:endParaRPr>
          </a:p>
          <a:p>
            <a:pPr marL="0" marR="0">
              <a:lnSpc>
                <a:spcPct val="90000"/>
              </a:lnSpc>
              <a:spcBef>
                <a:spcPts val="1000"/>
              </a:spcBef>
              <a:buClr>
                <a:schemeClr val="accent1"/>
              </a:buClr>
              <a:buSzPct val="80000"/>
              <a:buFont typeface="Wingdings 3" charset="2"/>
              <a:buChar char=""/>
            </a:pPr>
            <a:r>
              <a:rPr lang="en-US" sz="800" u="sng" dirty="0">
                <a:effectLst/>
                <a:hlinkClick r:id="rId5"/>
              </a:rPr>
              <a:t>https://www.wcupa.edu/_services/careerDevelopment/undergraduate/interviewing.aspx</a:t>
            </a:r>
            <a:endParaRPr lang="en-US" sz="800" dirty="0">
              <a:effectLst/>
            </a:endParaRPr>
          </a:p>
          <a:p>
            <a:pPr marL="0" marR="0">
              <a:lnSpc>
                <a:spcPct val="90000"/>
              </a:lnSpc>
              <a:spcBef>
                <a:spcPts val="1000"/>
              </a:spcBef>
              <a:buClr>
                <a:schemeClr val="accent1"/>
              </a:buClr>
              <a:buSzPct val="80000"/>
              <a:buFont typeface="Wingdings 3" charset="2"/>
              <a:buChar char=""/>
            </a:pPr>
            <a:r>
              <a:rPr lang="en-US" sz="800" b="1" u="sng" dirty="0">
                <a:effectLst/>
              </a:rPr>
              <a:t>Schedule an appointment:</a:t>
            </a:r>
            <a:endParaRPr lang="en-US" sz="800" b="1" dirty="0">
              <a:effectLst/>
            </a:endParaRPr>
          </a:p>
          <a:p>
            <a:pPr marL="0" marR="0">
              <a:lnSpc>
                <a:spcPct val="90000"/>
              </a:lnSpc>
              <a:spcBef>
                <a:spcPts val="1000"/>
              </a:spcBef>
              <a:buClr>
                <a:schemeClr val="accent1"/>
              </a:buClr>
              <a:buSzPct val="80000"/>
              <a:buFont typeface="Wingdings 3" charset="2"/>
              <a:buChar char=""/>
            </a:pPr>
            <a:r>
              <a:rPr lang="en-US" sz="800" dirty="0">
                <a:effectLst/>
              </a:rPr>
              <a:t>A Career Counselor is ready to meet with you to talk about any of your career needs. All scheduling is handled through </a:t>
            </a:r>
            <a:r>
              <a:rPr lang="en-US" sz="800" u="sng" dirty="0">
                <a:effectLst/>
                <a:hlinkClick r:id="rId6"/>
              </a:rPr>
              <a:t>Handshake</a:t>
            </a:r>
            <a:r>
              <a:rPr lang="en-US" sz="800" dirty="0">
                <a:effectLst/>
              </a:rPr>
              <a:t>, which can be accessed by both current students and alumni. Log in using your WCU Network ID (e.g., </a:t>
            </a:r>
            <a:r>
              <a:rPr lang="en-US" sz="800" u="sng" dirty="0">
                <a:effectLst/>
                <a:hlinkClick r:id="rId7"/>
              </a:rPr>
              <a:t>AB654321@wcupa.edu</a:t>
            </a:r>
            <a:r>
              <a:rPr lang="en-US" sz="800" dirty="0">
                <a:effectLst/>
              </a:rPr>
              <a:t>) and password.</a:t>
            </a:r>
          </a:p>
          <a:p>
            <a:pPr marL="0" marR="0">
              <a:lnSpc>
                <a:spcPct val="90000"/>
              </a:lnSpc>
              <a:spcBef>
                <a:spcPts val="1000"/>
              </a:spcBef>
              <a:buClr>
                <a:schemeClr val="accent1"/>
              </a:buClr>
              <a:buSzPct val="80000"/>
              <a:buFont typeface="Wingdings 3" charset="2"/>
              <a:buChar char=""/>
            </a:pPr>
            <a:r>
              <a:rPr lang="en-US" sz="800" dirty="0">
                <a:effectLst/>
              </a:rPr>
              <a:t>Once signed on, select the Career Center button and you will find an option labeled ‘Appointment’. From here you can select the day and time that works best for you. Your counselor will be altered, approve the selected time, and send you any follow up instructions if necessary.</a:t>
            </a:r>
          </a:p>
        </p:txBody>
      </p:sp>
    </p:spTree>
    <p:extLst>
      <p:ext uri="{BB962C8B-B14F-4D97-AF65-F5344CB8AC3E}">
        <p14:creationId xmlns:p14="http://schemas.microsoft.com/office/powerpoint/2010/main" val="1663381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696</Words>
  <Application>Microsoft Office PowerPoint</Application>
  <PresentationFormat>On-screen Show (16:9)</PresentationFormat>
  <Paragraphs>101</Paragraphs>
  <Slides>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Century Gothic</vt:lpstr>
      <vt:lpstr>Arial</vt:lpstr>
      <vt:lpstr>Calibri</vt:lpstr>
      <vt:lpstr>Montserrat</vt:lpstr>
      <vt:lpstr>Open Sans</vt:lpstr>
      <vt:lpstr>Wingdings 3</vt:lpstr>
      <vt:lpstr>Aptos</vt:lpstr>
      <vt:lpstr>Ion Boardroom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Xu, Jiatian</cp:lastModifiedBy>
  <cp:revision>4</cp:revision>
  <dcterms:modified xsi:type="dcterms:W3CDTF">2025-10-17T15:32:26Z</dcterms:modified>
</cp:coreProperties>
</file>