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4"/>
  </p:sldMasterIdLst>
  <p:notesMasterIdLst>
    <p:notesMasterId r:id="rId27"/>
  </p:notesMasterIdLst>
  <p:sldIdLst>
    <p:sldId id="257" r:id="rId5"/>
    <p:sldId id="269" r:id="rId6"/>
    <p:sldId id="295" r:id="rId7"/>
    <p:sldId id="273" r:id="rId8"/>
    <p:sldId id="284" r:id="rId9"/>
    <p:sldId id="291" r:id="rId10"/>
    <p:sldId id="293" r:id="rId11"/>
    <p:sldId id="299" r:id="rId12"/>
    <p:sldId id="263" r:id="rId13"/>
    <p:sldId id="300" r:id="rId14"/>
    <p:sldId id="281" r:id="rId15"/>
    <p:sldId id="301" r:id="rId16"/>
    <p:sldId id="283" r:id="rId17"/>
    <p:sldId id="285" r:id="rId18"/>
    <p:sldId id="286" r:id="rId19"/>
    <p:sldId id="287" r:id="rId20"/>
    <p:sldId id="288" r:id="rId21"/>
    <p:sldId id="289" r:id="rId22"/>
    <p:sldId id="270" r:id="rId23"/>
    <p:sldId id="275" r:id="rId24"/>
    <p:sldId id="292" r:id="rId25"/>
    <p:sldId id="26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C720"/>
    <a:srgbClr val="522C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8EAD0D-243F-0E4E-C5B9-61E1261395F4}" v="2" dt="2025-10-21T17:18:15.694"/>
    <p1510:client id="{43C6936A-2838-4499-B428-7041EA590E1F}" v="1" dt="2025-10-21T19:14:40.406"/>
    <p1510:client id="{675609C9-6FC6-4D4D-913E-1EB320E04724}" v="419" dt="2025-10-21T20:25:14.512"/>
    <p1510:client id="{8A1A76CE-43FE-3391-4213-F802B62B1211}" v="7" dt="2025-10-22T12:57:54.528"/>
    <p1510:client id="{8CAC518B-A077-EBCC-EB92-6058DE843B74}" v="267" dt="2025-10-22T13:27:56.937"/>
    <p1510:client id="{981E812F-FFD6-194F-B1A6-0F9C35FC9C98}" v="33" dt="2025-10-21T15:54:18.842"/>
    <p1510:client id="{C45690E1-7F68-4101-8FE8-B5974FE51352}" v="75" dt="2025-10-22T13:00:32.168"/>
    <p1510:client id="{C9286F30-B737-172E-05FC-09CB852AA95D}" v="590" dt="2025-10-21T17:12:16.996"/>
    <p1510:client id="{EA363851-451E-43C2-BDAD-9DEC512658CB}" v="2" dt="2025-10-21T18:44:12.3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75646"/>
  </p:normalViewPr>
  <p:slideViewPr>
    <p:cSldViewPr snapToGrid="0">
      <p:cViewPr varScale="1">
        <p:scale>
          <a:sx n="95" d="100"/>
          <a:sy n="95" d="100"/>
        </p:scale>
        <p:origin x="552" y="18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yanungo, H. Naomie" userId="S::hnyanungo@wcupa.edu::51d1aa3c-3069-4192-8fdb-93a3d2ea63fe" providerId="AD" clId="Web-{43C6936A-2838-4499-B428-7041EA590E1F}"/>
    <pc:docChg chg="modSld">
      <pc:chgData name="Nyanungo, H. Naomie" userId="S::hnyanungo@wcupa.edu::51d1aa3c-3069-4192-8fdb-93a3d2ea63fe" providerId="AD" clId="Web-{43C6936A-2838-4499-B428-7041EA590E1F}" dt="2025-10-21T19:14:35.656" v="2"/>
      <pc:docMkLst>
        <pc:docMk/>
      </pc:docMkLst>
      <pc:sldChg chg="modNotes">
        <pc:chgData name="Nyanungo, H. Naomie" userId="S::hnyanungo@wcupa.edu::51d1aa3c-3069-4192-8fdb-93a3d2ea63fe" providerId="AD" clId="Web-{43C6936A-2838-4499-B428-7041EA590E1F}" dt="2025-10-21T19:14:35.656" v="2"/>
        <pc:sldMkLst>
          <pc:docMk/>
          <pc:sldMk cId="2150504370" sldId="293"/>
        </pc:sldMkLst>
      </pc:sldChg>
    </pc:docChg>
  </pc:docChgLst>
  <pc:docChgLst>
    <pc:chgData name="Nyanungo, H. Naomie" userId="S::hnyanungo@wcupa.edu::51d1aa3c-3069-4192-8fdb-93a3d2ea63fe" providerId="AD" clId="Web-{EA363851-451E-43C2-BDAD-9DEC512658CB}"/>
    <pc:docChg chg="modSld">
      <pc:chgData name="Nyanungo, H. Naomie" userId="S::hnyanungo@wcupa.edu::51d1aa3c-3069-4192-8fdb-93a3d2ea63fe" providerId="AD" clId="Web-{EA363851-451E-43C2-BDAD-9DEC512658CB}" dt="2025-10-21T18:44:07.569" v="0" actId="20577"/>
      <pc:docMkLst>
        <pc:docMk/>
      </pc:docMkLst>
      <pc:sldChg chg="modSp">
        <pc:chgData name="Nyanungo, H. Naomie" userId="S::hnyanungo@wcupa.edu::51d1aa3c-3069-4192-8fdb-93a3d2ea63fe" providerId="AD" clId="Web-{EA363851-451E-43C2-BDAD-9DEC512658CB}" dt="2025-10-21T18:44:07.569" v="0" actId="20577"/>
        <pc:sldMkLst>
          <pc:docMk/>
          <pc:sldMk cId="2370817451" sldId="269"/>
        </pc:sldMkLst>
        <pc:spChg chg="mod">
          <ac:chgData name="Nyanungo, H. Naomie" userId="S::hnyanungo@wcupa.edu::51d1aa3c-3069-4192-8fdb-93a3d2ea63fe" providerId="AD" clId="Web-{EA363851-451E-43C2-BDAD-9DEC512658CB}" dt="2025-10-21T18:44:07.569" v="0" actId="20577"/>
          <ac:spMkLst>
            <pc:docMk/>
            <pc:sldMk cId="2370817451" sldId="269"/>
            <ac:spMk id="4" creationId="{7549799B-5B63-3E4B-B2EC-9D5289AAE53F}"/>
          </ac:spMkLst>
        </pc:spChg>
      </pc:sldChg>
    </pc:docChg>
  </pc:docChgLst>
  <pc:docChgLst>
    <pc:chgData name="Gargiulo, Paul W." userId="S::pgargiulo@wcupa.edu::7580482a-f51c-4245-8ded-43247cac78ee" providerId="AD" clId="Web-{6499A504-3C08-4C85-A16B-158A23D69AEE}"/>
    <pc:docChg chg="modSld">
      <pc:chgData name="Gargiulo, Paul W." userId="S::pgargiulo@wcupa.edu::7580482a-f51c-4245-8ded-43247cac78ee" providerId="AD" clId="Web-{6499A504-3C08-4C85-A16B-158A23D69AEE}" dt="2025-10-22T14:07:46.303" v="110"/>
      <pc:docMkLst>
        <pc:docMk/>
      </pc:docMkLst>
      <pc:sldChg chg="modNotes">
        <pc:chgData name="Gargiulo, Paul W." userId="S::pgargiulo@wcupa.edu::7580482a-f51c-4245-8ded-43247cac78ee" providerId="AD" clId="Web-{6499A504-3C08-4C85-A16B-158A23D69AEE}" dt="2025-10-22T14:07:46.303" v="110"/>
        <pc:sldMkLst>
          <pc:docMk/>
          <pc:sldMk cId="775837733" sldId="288"/>
        </pc:sldMkLst>
      </pc:sldChg>
    </pc:docChg>
  </pc:docChgLst>
  <pc:docChgLst>
    <pc:chgData name="Robinson, Tracey" userId="S::trobinson@wcupa.edu::96dd9fea-77d6-48b8-866e-47236d4be2be" providerId="AD" clId="Web-{C9286F30-B737-172E-05FC-09CB852AA95D}"/>
    <pc:docChg chg="addSld delSld modSld sldOrd">
      <pc:chgData name="Robinson, Tracey" userId="S::trobinson@wcupa.edu::96dd9fea-77d6-48b8-866e-47236d4be2be" providerId="AD" clId="Web-{C9286F30-B737-172E-05FC-09CB852AA95D}" dt="2025-10-21T17:12:16.996" v="653" actId="20577"/>
      <pc:docMkLst>
        <pc:docMk/>
      </pc:docMkLst>
      <pc:sldChg chg="modNotes">
        <pc:chgData name="Robinson, Tracey" userId="S::trobinson@wcupa.edu::96dd9fea-77d6-48b8-866e-47236d4be2be" providerId="AD" clId="Web-{C9286F30-B737-172E-05FC-09CB852AA95D}" dt="2025-10-21T16:55:34.525" v="480"/>
        <pc:sldMkLst>
          <pc:docMk/>
          <pc:sldMk cId="1360213627" sldId="261"/>
        </pc:sldMkLst>
      </pc:sldChg>
      <pc:sldChg chg="modSp ord modNotes">
        <pc:chgData name="Robinson, Tracey" userId="S::trobinson@wcupa.edu::96dd9fea-77d6-48b8-866e-47236d4be2be" providerId="AD" clId="Web-{C9286F30-B737-172E-05FC-09CB852AA95D}" dt="2025-10-21T16:54:16.024" v="460"/>
        <pc:sldMkLst>
          <pc:docMk/>
          <pc:sldMk cId="2370817451" sldId="269"/>
        </pc:sldMkLst>
        <pc:spChg chg="mod">
          <ac:chgData name="Robinson, Tracey" userId="S::trobinson@wcupa.edu::96dd9fea-77d6-48b8-866e-47236d4be2be" providerId="AD" clId="Web-{C9286F30-B737-172E-05FC-09CB852AA95D}" dt="2025-10-21T16:49:06.970" v="437" actId="20577"/>
          <ac:spMkLst>
            <pc:docMk/>
            <pc:sldMk cId="2370817451" sldId="269"/>
            <ac:spMk id="4" creationId="{7549799B-5B63-3E4B-B2EC-9D5289AAE53F}"/>
          </ac:spMkLst>
        </pc:spChg>
      </pc:sldChg>
      <pc:sldChg chg="ord">
        <pc:chgData name="Robinson, Tracey" userId="S::trobinson@wcupa.edu::96dd9fea-77d6-48b8-866e-47236d4be2be" providerId="AD" clId="Web-{C9286F30-B737-172E-05FC-09CB852AA95D}" dt="2025-10-21T16:44:22.336" v="360"/>
        <pc:sldMkLst>
          <pc:docMk/>
          <pc:sldMk cId="2766483493" sldId="273"/>
        </pc:sldMkLst>
      </pc:sldChg>
      <pc:sldChg chg="modSp">
        <pc:chgData name="Robinson, Tracey" userId="S::trobinson@wcupa.edu::96dd9fea-77d6-48b8-866e-47236d4be2be" providerId="AD" clId="Web-{C9286F30-B737-172E-05FC-09CB852AA95D}" dt="2025-10-21T16:47:56.499" v="421" actId="20577"/>
        <pc:sldMkLst>
          <pc:docMk/>
          <pc:sldMk cId="2306931439" sldId="283"/>
        </pc:sldMkLst>
        <pc:spChg chg="mod">
          <ac:chgData name="Robinson, Tracey" userId="S::trobinson@wcupa.edu::96dd9fea-77d6-48b8-866e-47236d4be2be" providerId="AD" clId="Web-{C9286F30-B737-172E-05FC-09CB852AA95D}" dt="2025-10-21T16:47:56.499" v="421" actId="20577"/>
          <ac:spMkLst>
            <pc:docMk/>
            <pc:sldMk cId="2306931439" sldId="283"/>
            <ac:spMk id="2" creationId="{2BEBB365-71D8-9632-236C-4C428FF3AC73}"/>
          </ac:spMkLst>
        </pc:spChg>
      </pc:sldChg>
      <pc:sldChg chg="modSp">
        <pc:chgData name="Robinson, Tracey" userId="S::trobinson@wcupa.edu::96dd9fea-77d6-48b8-866e-47236d4be2be" providerId="AD" clId="Web-{C9286F30-B737-172E-05FC-09CB852AA95D}" dt="2025-10-21T16:45:02.291" v="376" actId="14100"/>
        <pc:sldMkLst>
          <pc:docMk/>
          <pc:sldMk cId="3210294520" sldId="284"/>
        </pc:sldMkLst>
        <pc:spChg chg="mod">
          <ac:chgData name="Robinson, Tracey" userId="S::trobinson@wcupa.edu::96dd9fea-77d6-48b8-866e-47236d4be2be" providerId="AD" clId="Web-{C9286F30-B737-172E-05FC-09CB852AA95D}" dt="2025-10-21T16:45:02.291" v="376" actId="14100"/>
          <ac:spMkLst>
            <pc:docMk/>
            <pc:sldMk cId="3210294520" sldId="284"/>
            <ac:spMk id="2" creationId="{D7028F6C-9839-EC62-CA60-B9619BAA9D45}"/>
          </ac:spMkLst>
        </pc:spChg>
      </pc:sldChg>
      <pc:sldChg chg="modSp">
        <pc:chgData name="Robinson, Tracey" userId="S::trobinson@wcupa.edu::96dd9fea-77d6-48b8-866e-47236d4be2be" providerId="AD" clId="Web-{C9286F30-B737-172E-05FC-09CB852AA95D}" dt="2025-10-21T17:12:16.996" v="653" actId="20577"/>
        <pc:sldMkLst>
          <pc:docMk/>
          <pc:sldMk cId="1263433550" sldId="285"/>
        </pc:sldMkLst>
        <pc:spChg chg="mod">
          <ac:chgData name="Robinson, Tracey" userId="S::trobinson@wcupa.edu::96dd9fea-77d6-48b8-866e-47236d4be2be" providerId="AD" clId="Web-{C9286F30-B737-172E-05FC-09CB852AA95D}" dt="2025-10-21T17:12:16.996" v="653" actId="20577"/>
          <ac:spMkLst>
            <pc:docMk/>
            <pc:sldMk cId="1263433550" sldId="285"/>
            <ac:spMk id="2" creationId="{AC1D5B3A-73F0-B530-8978-5ADB2A56A17E}"/>
          </ac:spMkLst>
        </pc:spChg>
      </pc:sldChg>
      <pc:sldChg chg="modSp">
        <pc:chgData name="Robinson, Tracey" userId="S::trobinson@wcupa.edu::96dd9fea-77d6-48b8-866e-47236d4be2be" providerId="AD" clId="Web-{C9286F30-B737-172E-05FC-09CB852AA95D}" dt="2025-10-21T16:47:16.404" v="404" actId="20577"/>
        <pc:sldMkLst>
          <pc:docMk/>
          <pc:sldMk cId="1925523015" sldId="286"/>
        </pc:sldMkLst>
        <pc:spChg chg="mod">
          <ac:chgData name="Robinson, Tracey" userId="S::trobinson@wcupa.edu::96dd9fea-77d6-48b8-866e-47236d4be2be" providerId="AD" clId="Web-{C9286F30-B737-172E-05FC-09CB852AA95D}" dt="2025-10-21T16:47:16.404" v="404" actId="20577"/>
          <ac:spMkLst>
            <pc:docMk/>
            <pc:sldMk cId="1925523015" sldId="286"/>
            <ac:spMk id="2" creationId="{712A7849-D0FA-7114-E8FA-1300F4489598}"/>
          </ac:spMkLst>
        </pc:spChg>
      </pc:sldChg>
      <pc:sldChg chg="modSp">
        <pc:chgData name="Robinson, Tracey" userId="S::trobinson@wcupa.edu::96dd9fea-77d6-48b8-866e-47236d4be2be" providerId="AD" clId="Web-{C9286F30-B737-172E-05FC-09CB852AA95D}" dt="2025-10-21T16:47:38.827" v="411" actId="14100"/>
        <pc:sldMkLst>
          <pc:docMk/>
          <pc:sldMk cId="4101283422" sldId="287"/>
        </pc:sldMkLst>
        <pc:spChg chg="mod">
          <ac:chgData name="Robinson, Tracey" userId="S::trobinson@wcupa.edu::96dd9fea-77d6-48b8-866e-47236d4be2be" providerId="AD" clId="Web-{C9286F30-B737-172E-05FC-09CB852AA95D}" dt="2025-10-21T16:47:38.827" v="411" actId="14100"/>
          <ac:spMkLst>
            <pc:docMk/>
            <pc:sldMk cId="4101283422" sldId="287"/>
            <ac:spMk id="2" creationId="{B41B63BF-EB5F-EB8F-2E15-8C9FF2D680D8}"/>
          </ac:spMkLst>
        </pc:spChg>
      </pc:sldChg>
      <pc:sldChg chg="modSp">
        <pc:chgData name="Robinson, Tracey" userId="S::trobinson@wcupa.edu::96dd9fea-77d6-48b8-866e-47236d4be2be" providerId="AD" clId="Web-{C9286F30-B737-172E-05FC-09CB852AA95D}" dt="2025-10-21T16:48:26.172" v="435" actId="14100"/>
        <pc:sldMkLst>
          <pc:docMk/>
          <pc:sldMk cId="775837733" sldId="288"/>
        </pc:sldMkLst>
        <pc:spChg chg="mod">
          <ac:chgData name="Robinson, Tracey" userId="S::trobinson@wcupa.edu::96dd9fea-77d6-48b8-866e-47236d4be2be" providerId="AD" clId="Web-{C9286F30-B737-172E-05FC-09CB852AA95D}" dt="2025-10-21T16:48:26.172" v="435" actId="14100"/>
          <ac:spMkLst>
            <pc:docMk/>
            <pc:sldMk cId="775837733" sldId="288"/>
            <ac:spMk id="2" creationId="{55FC7481-DACD-46DE-EF57-296564A6FD6B}"/>
          </ac:spMkLst>
        </pc:spChg>
      </pc:sldChg>
      <pc:sldChg chg="modSp">
        <pc:chgData name="Robinson, Tracey" userId="S::trobinson@wcupa.edu::96dd9fea-77d6-48b8-866e-47236d4be2be" providerId="AD" clId="Web-{C9286F30-B737-172E-05FC-09CB852AA95D}" dt="2025-10-21T16:43:41.068" v="357" actId="20577"/>
        <pc:sldMkLst>
          <pc:docMk/>
          <pc:sldMk cId="3263368928" sldId="291"/>
        </pc:sldMkLst>
        <pc:spChg chg="mod">
          <ac:chgData name="Robinson, Tracey" userId="S::trobinson@wcupa.edu::96dd9fea-77d6-48b8-866e-47236d4be2be" providerId="AD" clId="Web-{C9286F30-B737-172E-05FC-09CB852AA95D}" dt="2025-10-21T16:43:41.068" v="357" actId="20577"/>
          <ac:spMkLst>
            <pc:docMk/>
            <pc:sldMk cId="3263368928" sldId="291"/>
            <ac:spMk id="2" creationId="{AF3C384E-1B01-C6D6-A8E0-0014D1674394}"/>
          </ac:spMkLst>
        </pc:spChg>
      </pc:sldChg>
      <pc:sldChg chg="addSp delSp modSp add del mod ord replId setBg">
        <pc:chgData name="Robinson, Tracey" userId="S::trobinson@wcupa.edu::96dd9fea-77d6-48b8-866e-47236d4be2be" providerId="AD" clId="Web-{C9286F30-B737-172E-05FC-09CB852AA95D}" dt="2025-10-21T17:09:29.917" v="650"/>
        <pc:sldMkLst>
          <pc:docMk/>
          <pc:sldMk cId="920269023" sldId="294"/>
        </pc:sldMkLst>
        <pc:spChg chg="mod">
          <ac:chgData name="Robinson, Tracey" userId="S::trobinson@wcupa.edu::96dd9fea-77d6-48b8-866e-47236d4be2be" providerId="AD" clId="Web-{C9286F30-B737-172E-05FC-09CB852AA95D}" dt="2025-10-21T16:59:41.676" v="486" actId="20577"/>
          <ac:spMkLst>
            <pc:docMk/>
            <pc:sldMk cId="920269023" sldId="294"/>
            <ac:spMk id="2" creationId="{389FB984-E63F-AA6C-7CE2-52E3C435A585}"/>
          </ac:spMkLst>
        </pc:spChg>
        <pc:spChg chg="mod">
          <ac:chgData name="Robinson, Tracey" userId="S::trobinson@wcupa.edu::96dd9fea-77d6-48b8-866e-47236d4be2be" providerId="AD" clId="Web-{C9286F30-B737-172E-05FC-09CB852AA95D}" dt="2025-10-21T17:03:50.259" v="501" actId="1076"/>
          <ac:spMkLst>
            <pc:docMk/>
            <pc:sldMk cId="920269023" sldId="294"/>
            <ac:spMk id="3" creationId="{9DABEB8B-8A87-ADA6-61F3-75F7B9A7E2AA}"/>
          </ac:spMkLst>
        </pc:spChg>
        <pc:picChg chg="add del mod ord modCrop">
          <ac:chgData name="Robinson, Tracey" userId="S::trobinson@wcupa.edu::96dd9fea-77d6-48b8-866e-47236d4be2be" providerId="AD" clId="Web-{C9286F30-B737-172E-05FC-09CB852AA95D}" dt="2025-10-21T17:02:39.102" v="500" actId="14100"/>
          <ac:picMkLst>
            <pc:docMk/>
            <pc:sldMk cId="920269023" sldId="294"/>
            <ac:picMk id="6" creationId="{E7A5B470-8F58-AAC6-B7BE-0BD3F3D42E35}"/>
          </ac:picMkLst>
        </pc:picChg>
      </pc:sldChg>
      <pc:sldChg chg="modSp add replId modNotes">
        <pc:chgData name="Robinson, Tracey" userId="S::trobinson@wcupa.edu::96dd9fea-77d6-48b8-866e-47236d4be2be" providerId="AD" clId="Web-{C9286F30-B737-172E-05FC-09CB852AA95D}" dt="2025-10-21T17:09:37.526" v="652" actId="20577"/>
        <pc:sldMkLst>
          <pc:docMk/>
          <pc:sldMk cId="2544567328" sldId="295"/>
        </pc:sldMkLst>
        <pc:spChg chg="mod">
          <ac:chgData name="Robinson, Tracey" userId="S::trobinson@wcupa.edu::96dd9fea-77d6-48b8-866e-47236d4be2be" providerId="AD" clId="Web-{C9286F30-B737-172E-05FC-09CB852AA95D}" dt="2025-10-21T17:09:37.526" v="652" actId="20577"/>
          <ac:spMkLst>
            <pc:docMk/>
            <pc:sldMk cId="2544567328" sldId="295"/>
            <ac:spMk id="3" creationId="{84C163E5-3BCD-70E9-AA72-0B3B70CB5CD8}"/>
          </ac:spMkLst>
        </pc:spChg>
      </pc:sldChg>
    </pc:docChg>
  </pc:docChgLst>
  <pc:docChgLst>
    <pc:chgData name="Goyne, Connor" userId="S::hgoyne@wcupa.edu::c3101ee3-abb0-4c29-b540-ec56ace1f6d8" providerId="AD" clId="Web-{8CAC518B-A077-EBCC-EB92-6058DE843B74}"/>
    <pc:docChg chg="modSld">
      <pc:chgData name="Goyne, Connor" userId="S::hgoyne@wcupa.edu::c3101ee3-abb0-4c29-b540-ec56ace1f6d8" providerId="AD" clId="Web-{8CAC518B-A077-EBCC-EB92-6058DE843B74}" dt="2025-10-22T13:27:56.937" v="240" actId="1076"/>
      <pc:docMkLst>
        <pc:docMk/>
      </pc:docMkLst>
      <pc:sldChg chg="modSp">
        <pc:chgData name="Goyne, Connor" userId="S::hgoyne@wcupa.edu::c3101ee3-abb0-4c29-b540-ec56ace1f6d8" providerId="AD" clId="Web-{8CAC518B-A077-EBCC-EB92-6058DE843B74}" dt="2025-10-22T12:45:27.354" v="200"/>
        <pc:sldMkLst>
          <pc:docMk/>
          <pc:sldMk cId="1618029334" sldId="263"/>
        </pc:sldMkLst>
        <pc:spChg chg="mod">
          <ac:chgData name="Goyne, Connor" userId="S::hgoyne@wcupa.edu::c3101ee3-abb0-4c29-b540-ec56ace1f6d8" providerId="AD" clId="Web-{8CAC518B-A077-EBCC-EB92-6058DE843B74}" dt="2025-10-22T12:40:59.235" v="73"/>
          <ac:spMkLst>
            <pc:docMk/>
            <pc:sldMk cId="1618029334" sldId="263"/>
            <ac:spMk id="3" creationId="{00000000-0000-0000-0000-000000000000}"/>
          </ac:spMkLst>
        </pc:spChg>
        <pc:spChg chg="mod ord">
          <ac:chgData name="Goyne, Connor" userId="S::hgoyne@wcupa.edu::c3101ee3-abb0-4c29-b540-ec56ace1f6d8" providerId="AD" clId="Web-{8CAC518B-A077-EBCC-EB92-6058DE843B74}" dt="2025-10-22T12:44:12.040" v="95"/>
          <ac:spMkLst>
            <pc:docMk/>
            <pc:sldMk cId="1618029334" sldId="263"/>
            <ac:spMk id="4" creationId="{73DBC9BD-30CD-1742-8143-1DA02C42BE7C}"/>
          </ac:spMkLst>
        </pc:spChg>
        <pc:spChg chg="mod ord">
          <ac:chgData name="Goyne, Connor" userId="S::hgoyne@wcupa.edu::c3101ee3-abb0-4c29-b540-ec56ace1f6d8" providerId="AD" clId="Web-{8CAC518B-A077-EBCC-EB92-6058DE843B74}" dt="2025-10-22T12:45:27.354" v="200"/>
          <ac:spMkLst>
            <pc:docMk/>
            <pc:sldMk cId="1618029334" sldId="263"/>
            <ac:spMk id="5" creationId="{4ABA28CF-B095-BF42-B6D9-4A82239525D5}"/>
          </ac:spMkLst>
        </pc:spChg>
        <pc:spChg chg="mod">
          <ac:chgData name="Goyne, Connor" userId="S::hgoyne@wcupa.edu::c3101ee3-abb0-4c29-b540-ec56ace1f6d8" providerId="AD" clId="Web-{8CAC518B-A077-EBCC-EB92-6058DE843B74}" dt="2025-10-22T12:36:55.475" v="39"/>
          <ac:spMkLst>
            <pc:docMk/>
            <pc:sldMk cId="1618029334" sldId="263"/>
            <ac:spMk id="6" creationId="{951D5399-DB85-849E-A95F-F9E2B9D19EF1}"/>
          </ac:spMkLst>
        </pc:spChg>
        <pc:spChg chg="mod">
          <ac:chgData name="Goyne, Connor" userId="S::hgoyne@wcupa.edu::c3101ee3-abb0-4c29-b540-ec56ace1f6d8" providerId="AD" clId="Web-{8CAC518B-A077-EBCC-EB92-6058DE843B74}" dt="2025-10-22T12:41:10.829" v="75"/>
          <ac:spMkLst>
            <pc:docMk/>
            <pc:sldMk cId="1618029334" sldId="263"/>
            <ac:spMk id="9" creationId="{00000000-0000-0000-0000-000000000000}"/>
          </ac:spMkLst>
        </pc:spChg>
        <pc:spChg chg="mod">
          <ac:chgData name="Goyne, Connor" userId="S::hgoyne@wcupa.edu::c3101ee3-abb0-4c29-b540-ec56ace1f6d8" providerId="AD" clId="Web-{8CAC518B-A077-EBCC-EB92-6058DE843B74}" dt="2025-10-22T12:41:15.173" v="76"/>
          <ac:spMkLst>
            <pc:docMk/>
            <pc:sldMk cId="1618029334" sldId="263"/>
            <ac:spMk id="10" creationId="{00000000-0000-0000-0000-000000000000}"/>
          </ac:spMkLst>
        </pc:spChg>
        <pc:spChg chg="mod">
          <ac:chgData name="Goyne, Connor" userId="S::hgoyne@wcupa.edu::c3101ee3-abb0-4c29-b540-ec56ace1f6d8" providerId="AD" clId="Web-{8CAC518B-A077-EBCC-EB92-6058DE843B74}" dt="2025-10-22T12:41:19.205" v="77"/>
          <ac:spMkLst>
            <pc:docMk/>
            <pc:sldMk cId="1618029334" sldId="263"/>
            <ac:spMk id="11" creationId="{00000000-0000-0000-0000-000000000000}"/>
          </ac:spMkLst>
        </pc:spChg>
        <pc:spChg chg="mod">
          <ac:chgData name="Goyne, Connor" userId="S::hgoyne@wcupa.edu::c3101ee3-abb0-4c29-b540-ec56ace1f6d8" providerId="AD" clId="Web-{8CAC518B-A077-EBCC-EB92-6058DE843B74}" dt="2025-10-22T12:41:23.768" v="78"/>
          <ac:spMkLst>
            <pc:docMk/>
            <pc:sldMk cId="1618029334" sldId="263"/>
            <ac:spMk id="16" creationId="{00000000-0000-0000-0000-000000000000}"/>
          </ac:spMkLst>
        </pc:spChg>
        <pc:spChg chg="mod">
          <ac:chgData name="Goyne, Connor" userId="S::hgoyne@wcupa.edu::c3101ee3-abb0-4c29-b540-ec56ace1f6d8" providerId="AD" clId="Web-{8CAC518B-A077-EBCC-EB92-6058DE843B74}" dt="2025-10-22T12:41:27.987" v="79"/>
          <ac:spMkLst>
            <pc:docMk/>
            <pc:sldMk cId="1618029334" sldId="263"/>
            <ac:spMk id="17" creationId="{00000000-0000-0000-0000-000000000000}"/>
          </ac:spMkLst>
        </pc:spChg>
        <pc:spChg chg="mod">
          <ac:chgData name="Goyne, Connor" userId="S::hgoyne@wcupa.edu::c3101ee3-abb0-4c29-b540-ec56ace1f6d8" providerId="AD" clId="Web-{8CAC518B-A077-EBCC-EB92-6058DE843B74}" dt="2025-10-22T12:41:32.268" v="80"/>
          <ac:spMkLst>
            <pc:docMk/>
            <pc:sldMk cId="1618029334" sldId="263"/>
            <ac:spMk id="18" creationId="{00000000-0000-0000-0000-000000000000}"/>
          </ac:spMkLst>
        </pc:spChg>
        <pc:spChg chg="mod">
          <ac:chgData name="Goyne, Connor" userId="S::hgoyne@wcupa.edu::c3101ee3-abb0-4c29-b540-ec56ace1f6d8" providerId="AD" clId="Web-{8CAC518B-A077-EBCC-EB92-6058DE843B74}" dt="2025-10-22T12:41:36.894" v="81"/>
          <ac:spMkLst>
            <pc:docMk/>
            <pc:sldMk cId="1618029334" sldId="263"/>
            <ac:spMk id="20" creationId="{00000000-0000-0000-0000-000000000000}"/>
          </ac:spMkLst>
        </pc:spChg>
        <pc:spChg chg="mod">
          <ac:chgData name="Goyne, Connor" userId="S::hgoyne@wcupa.edu::c3101ee3-abb0-4c29-b540-ec56ace1f6d8" providerId="AD" clId="Web-{8CAC518B-A077-EBCC-EB92-6058DE843B74}" dt="2025-10-22T12:41:41.503" v="82"/>
          <ac:spMkLst>
            <pc:docMk/>
            <pc:sldMk cId="1618029334" sldId="263"/>
            <ac:spMk id="21" creationId="{00000000-0000-0000-0000-000000000000}"/>
          </ac:spMkLst>
        </pc:spChg>
        <pc:spChg chg="mod">
          <ac:chgData name="Goyne, Connor" userId="S::hgoyne@wcupa.edu::c3101ee3-abb0-4c29-b540-ec56ace1f6d8" providerId="AD" clId="Web-{8CAC518B-A077-EBCC-EB92-6058DE843B74}" dt="2025-10-22T12:41:46.675" v="83"/>
          <ac:spMkLst>
            <pc:docMk/>
            <pc:sldMk cId="1618029334" sldId="263"/>
            <ac:spMk id="22" creationId="{00000000-0000-0000-0000-000000000000}"/>
          </ac:spMkLst>
        </pc:spChg>
        <pc:spChg chg="mod">
          <ac:chgData name="Goyne, Connor" userId="S::hgoyne@wcupa.edu::c3101ee3-abb0-4c29-b540-ec56ace1f6d8" providerId="AD" clId="Web-{8CAC518B-A077-EBCC-EB92-6058DE843B74}" dt="2025-10-22T12:41:51.582" v="84"/>
          <ac:spMkLst>
            <pc:docMk/>
            <pc:sldMk cId="1618029334" sldId="263"/>
            <ac:spMk id="24" creationId="{00000000-0000-0000-0000-000000000000}"/>
          </ac:spMkLst>
        </pc:spChg>
        <pc:spChg chg="mod">
          <ac:chgData name="Goyne, Connor" userId="S::hgoyne@wcupa.edu::c3101ee3-abb0-4c29-b540-ec56ace1f6d8" providerId="AD" clId="Web-{8CAC518B-A077-EBCC-EB92-6058DE843B74}" dt="2025-10-22T12:41:56.567" v="85"/>
          <ac:spMkLst>
            <pc:docMk/>
            <pc:sldMk cId="1618029334" sldId="263"/>
            <ac:spMk id="25" creationId="{00000000-0000-0000-0000-000000000000}"/>
          </ac:spMkLst>
        </pc:spChg>
        <pc:spChg chg="mod">
          <ac:chgData name="Goyne, Connor" userId="S::hgoyne@wcupa.edu::c3101ee3-abb0-4c29-b540-ec56ace1f6d8" providerId="AD" clId="Web-{8CAC518B-A077-EBCC-EB92-6058DE843B74}" dt="2025-10-22T12:42:02.567" v="86"/>
          <ac:spMkLst>
            <pc:docMk/>
            <pc:sldMk cId="1618029334" sldId="263"/>
            <ac:spMk id="26" creationId="{00000000-0000-0000-0000-000000000000}"/>
          </ac:spMkLst>
        </pc:spChg>
        <pc:spChg chg="mod ord">
          <ac:chgData name="Goyne, Connor" userId="S::hgoyne@wcupa.edu::c3101ee3-abb0-4c29-b540-ec56ace1f6d8" providerId="AD" clId="Web-{8CAC518B-A077-EBCC-EB92-6058DE843B74}" dt="2025-10-22T12:45:17.839" v="171"/>
          <ac:spMkLst>
            <pc:docMk/>
            <pc:sldMk cId="1618029334" sldId="263"/>
            <ac:spMk id="31" creationId="{A391C4E6-CCEB-4365-9CAF-B916BD35D985}"/>
          </ac:spMkLst>
        </pc:spChg>
        <pc:spChg chg="mod ord">
          <ac:chgData name="Goyne, Connor" userId="S::hgoyne@wcupa.edu::c3101ee3-abb0-4c29-b540-ec56ace1f6d8" providerId="AD" clId="Web-{8CAC518B-A077-EBCC-EB92-6058DE843B74}" dt="2025-10-22T12:45:08.292" v="157"/>
          <ac:spMkLst>
            <pc:docMk/>
            <pc:sldMk cId="1618029334" sldId="263"/>
            <ac:spMk id="32" creationId="{78904376-F137-43EE-9E1C-EB0D7FEE53FA}"/>
          </ac:spMkLst>
        </pc:spChg>
        <pc:spChg chg="mod ord">
          <ac:chgData name="Goyne, Connor" userId="S::hgoyne@wcupa.edu::c3101ee3-abb0-4c29-b540-ec56ace1f6d8" providerId="AD" clId="Web-{8CAC518B-A077-EBCC-EB92-6058DE843B74}" dt="2025-10-22T12:44:58.182" v="144"/>
          <ac:spMkLst>
            <pc:docMk/>
            <pc:sldMk cId="1618029334" sldId="263"/>
            <ac:spMk id="33" creationId="{1B3846C2-5A71-407D-B909-7D922F3E573B}"/>
          </ac:spMkLst>
        </pc:spChg>
        <pc:spChg chg="mod ord">
          <ac:chgData name="Goyne, Connor" userId="S::hgoyne@wcupa.edu::c3101ee3-abb0-4c29-b540-ec56ace1f6d8" providerId="AD" clId="Web-{8CAC518B-A077-EBCC-EB92-6058DE843B74}" dt="2025-10-22T12:44:52.932" v="132"/>
          <ac:spMkLst>
            <pc:docMk/>
            <pc:sldMk cId="1618029334" sldId="263"/>
            <ac:spMk id="41" creationId="{A391C4E6-CCEB-4365-9CAF-B916BD35D985}"/>
          </ac:spMkLst>
        </pc:spChg>
        <pc:spChg chg="mod ord">
          <ac:chgData name="Goyne, Connor" userId="S::hgoyne@wcupa.edu::c3101ee3-abb0-4c29-b540-ec56ace1f6d8" providerId="AD" clId="Web-{8CAC518B-A077-EBCC-EB92-6058DE843B74}" dt="2025-10-22T12:44:48.088" v="122"/>
          <ac:spMkLst>
            <pc:docMk/>
            <pc:sldMk cId="1618029334" sldId="263"/>
            <ac:spMk id="42" creationId="{78904376-F137-43EE-9E1C-EB0D7FEE53FA}"/>
          </ac:spMkLst>
        </pc:spChg>
        <pc:spChg chg="mod ord">
          <ac:chgData name="Goyne, Connor" userId="S::hgoyne@wcupa.edu::c3101ee3-abb0-4c29-b540-ec56ace1f6d8" providerId="AD" clId="Web-{8CAC518B-A077-EBCC-EB92-6058DE843B74}" dt="2025-10-22T12:44:42.197" v="113"/>
          <ac:spMkLst>
            <pc:docMk/>
            <pc:sldMk cId="1618029334" sldId="263"/>
            <ac:spMk id="45" creationId="{A391C4E6-CCEB-4365-9CAF-B916BD35D985}"/>
          </ac:spMkLst>
        </pc:spChg>
        <pc:spChg chg="mod ord">
          <ac:chgData name="Goyne, Connor" userId="S::hgoyne@wcupa.edu::c3101ee3-abb0-4c29-b540-ec56ace1f6d8" providerId="AD" clId="Web-{8CAC518B-A077-EBCC-EB92-6058DE843B74}" dt="2025-10-22T12:44:35.650" v="107"/>
          <ac:spMkLst>
            <pc:docMk/>
            <pc:sldMk cId="1618029334" sldId="263"/>
            <ac:spMk id="46" creationId="{78904376-F137-43EE-9E1C-EB0D7FEE53FA}"/>
          </ac:spMkLst>
        </pc:spChg>
        <pc:spChg chg="mod ord">
          <ac:chgData name="Goyne, Connor" userId="S::hgoyne@wcupa.edu::c3101ee3-abb0-4c29-b540-ec56ace1f6d8" providerId="AD" clId="Web-{8CAC518B-A077-EBCC-EB92-6058DE843B74}" dt="2025-10-22T12:44:30.541" v="102"/>
          <ac:spMkLst>
            <pc:docMk/>
            <pc:sldMk cId="1618029334" sldId="263"/>
            <ac:spMk id="47" creationId="{1B3846C2-5A71-407D-B909-7D922F3E573B}"/>
          </ac:spMkLst>
        </pc:spChg>
        <pc:spChg chg="mod ord">
          <ac:chgData name="Goyne, Connor" userId="S::hgoyne@wcupa.edu::c3101ee3-abb0-4c29-b540-ec56ace1f6d8" providerId="AD" clId="Web-{8CAC518B-A077-EBCC-EB92-6058DE843B74}" dt="2025-10-22T12:44:25.541" v="98"/>
          <ac:spMkLst>
            <pc:docMk/>
            <pc:sldMk cId="1618029334" sldId="263"/>
            <ac:spMk id="49" creationId="{A391C4E6-CCEB-4365-9CAF-B916BD35D985}"/>
          </ac:spMkLst>
        </pc:spChg>
        <pc:spChg chg="mod">
          <ac:chgData name="Goyne, Connor" userId="S::hgoyne@wcupa.edu::c3101ee3-abb0-4c29-b540-ec56ace1f6d8" providerId="AD" clId="Web-{8CAC518B-A077-EBCC-EB92-6058DE843B74}" dt="2025-10-22T12:36:55.084" v="37"/>
          <ac:spMkLst>
            <pc:docMk/>
            <pc:sldMk cId="1618029334" sldId="263"/>
            <ac:spMk id="50" creationId="{78904376-F137-43EE-9E1C-EB0D7FEE53FA}"/>
          </ac:spMkLst>
        </pc:spChg>
        <pc:spChg chg="mod ord">
          <ac:chgData name="Goyne, Connor" userId="S::hgoyne@wcupa.edu::c3101ee3-abb0-4c29-b540-ec56ace1f6d8" providerId="AD" clId="Web-{8CAC518B-A077-EBCC-EB92-6058DE843B74}" dt="2025-10-22T12:44:22.463" v="96"/>
          <ac:spMkLst>
            <pc:docMk/>
            <pc:sldMk cId="1618029334" sldId="263"/>
            <ac:spMk id="51" creationId="{1B3846C2-5A71-407D-B909-7D922F3E573B}"/>
          </ac:spMkLst>
        </pc:spChg>
        <pc:cxnChg chg="mod">
          <ac:chgData name="Goyne, Connor" userId="S::hgoyne@wcupa.edu::c3101ee3-abb0-4c29-b540-ec56ace1f6d8" providerId="AD" clId="Web-{8CAC518B-A077-EBCC-EB92-6058DE843B74}" dt="2025-10-22T12:41:05.923" v="74"/>
          <ac:cxnSpMkLst>
            <pc:docMk/>
            <pc:sldMk cId="1618029334" sldId="263"/>
            <ac:cxnSpMk id="8" creationId="{00000000-0000-0000-0000-000000000000}"/>
          </ac:cxnSpMkLst>
        </pc:cxnChg>
      </pc:sldChg>
      <pc:sldChg chg="modSp modNotes">
        <pc:chgData name="Goyne, Connor" userId="S::hgoyne@wcupa.edu::c3101ee3-abb0-4c29-b540-ec56ace1f6d8" providerId="AD" clId="Web-{8CAC518B-A077-EBCC-EB92-6058DE843B74}" dt="2025-10-22T13:27:56.937" v="240" actId="1076"/>
        <pc:sldMkLst>
          <pc:docMk/>
          <pc:sldMk cId="3977911122" sldId="270"/>
        </pc:sldMkLst>
        <pc:spChg chg="mod">
          <ac:chgData name="Goyne, Connor" userId="S::hgoyne@wcupa.edu::c3101ee3-abb0-4c29-b540-ec56ace1f6d8" providerId="AD" clId="Web-{8CAC518B-A077-EBCC-EB92-6058DE843B74}" dt="2025-10-22T13:27:56.937" v="240" actId="1076"/>
          <ac:spMkLst>
            <pc:docMk/>
            <pc:sldMk cId="3977911122" sldId="270"/>
            <ac:spMk id="5" creationId="{8D9182CA-7E90-D419-FF78-5C86763394D5}"/>
          </ac:spMkLst>
        </pc:spChg>
      </pc:sldChg>
      <pc:sldChg chg="modSp modNotes">
        <pc:chgData name="Goyne, Connor" userId="S::hgoyne@wcupa.edu::c3101ee3-abb0-4c29-b540-ec56ace1f6d8" providerId="AD" clId="Web-{8CAC518B-A077-EBCC-EB92-6058DE843B74}" dt="2025-10-22T12:50:20.455" v="211"/>
        <pc:sldMkLst>
          <pc:docMk/>
          <pc:sldMk cId="2033306548" sldId="281"/>
        </pc:sldMkLst>
        <pc:spChg chg="mod">
          <ac:chgData name="Goyne, Connor" userId="S::hgoyne@wcupa.edu::c3101ee3-abb0-4c29-b540-ec56ace1f6d8" providerId="AD" clId="Web-{8CAC518B-A077-EBCC-EB92-6058DE843B74}" dt="2025-10-22T12:42:14.427" v="88"/>
          <ac:spMkLst>
            <pc:docMk/>
            <pc:sldMk cId="2033306548" sldId="281"/>
            <ac:spMk id="3" creationId="{A02D028B-2811-7B2F-3217-62C95008F51D}"/>
          </ac:spMkLst>
        </pc:spChg>
        <pc:spChg chg="mod">
          <ac:chgData name="Goyne, Connor" userId="S::hgoyne@wcupa.edu::c3101ee3-abb0-4c29-b540-ec56ace1f6d8" providerId="AD" clId="Web-{8CAC518B-A077-EBCC-EB92-6058DE843B74}" dt="2025-10-22T12:42:55.335" v="92"/>
          <ac:spMkLst>
            <pc:docMk/>
            <pc:sldMk cId="2033306548" sldId="281"/>
            <ac:spMk id="4" creationId="{FF9048D6-0C17-97EF-637E-C64B00415423}"/>
          </ac:spMkLst>
        </pc:spChg>
        <pc:spChg chg="mod">
          <ac:chgData name="Goyne, Connor" userId="S::hgoyne@wcupa.edu::c3101ee3-abb0-4c29-b540-ec56ace1f6d8" providerId="AD" clId="Web-{8CAC518B-A077-EBCC-EB92-6058DE843B74}" dt="2025-10-22T12:38:03.615" v="49" actId="20577"/>
          <ac:spMkLst>
            <pc:docMk/>
            <pc:sldMk cId="2033306548" sldId="281"/>
            <ac:spMk id="5" creationId="{B9CC7E1E-5214-AA52-C7A2-1E2C45BF61D1}"/>
          </ac:spMkLst>
        </pc:spChg>
      </pc:sldChg>
      <pc:sldChg chg="modSp">
        <pc:chgData name="Goyne, Connor" userId="S::hgoyne@wcupa.edu::c3101ee3-abb0-4c29-b540-ec56ace1f6d8" providerId="AD" clId="Web-{8CAC518B-A077-EBCC-EB92-6058DE843B74}" dt="2025-10-22T12:39:33.881" v="68" actId="20577"/>
        <pc:sldMkLst>
          <pc:docMk/>
          <pc:sldMk cId="2306931439" sldId="283"/>
        </pc:sldMkLst>
        <pc:spChg chg="mod">
          <ac:chgData name="Goyne, Connor" userId="S::hgoyne@wcupa.edu::c3101ee3-abb0-4c29-b540-ec56ace1f6d8" providerId="AD" clId="Web-{8CAC518B-A077-EBCC-EB92-6058DE843B74}" dt="2025-10-22T12:39:33.881" v="68" actId="20577"/>
          <ac:spMkLst>
            <pc:docMk/>
            <pc:sldMk cId="2306931439" sldId="283"/>
            <ac:spMk id="2" creationId="{2BEBB365-71D8-9632-236C-4C428FF3AC73}"/>
          </ac:spMkLst>
        </pc:spChg>
      </pc:sldChg>
      <pc:sldChg chg="modSp">
        <pc:chgData name="Goyne, Connor" userId="S::hgoyne@wcupa.edu::c3101ee3-abb0-4c29-b540-ec56ace1f6d8" providerId="AD" clId="Web-{8CAC518B-A077-EBCC-EB92-6058DE843B74}" dt="2025-10-22T12:33:53.521" v="2" actId="20577"/>
        <pc:sldMkLst>
          <pc:docMk/>
          <pc:sldMk cId="3210294520" sldId="284"/>
        </pc:sldMkLst>
        <pc:spChg chg="mod">
          <ac:chgData name="Goyne, Connor" userId="S::hgoyne@wcupa.edu::c3101ee3-abb0-4c29-b540-ec56ace1f6d8" providerId="AD" clId="Web-{8CAC518B-A077-EBCC-EB92-6058DE843B74}" dt="2025-10-22T12:33:53.521" v="2" actId="20577"/>
          <ac:spMkLst>
            <pc:docMk/>
            <pc:sldMk cId="3210294520" sldId="284"/>
            <ac:spMk id="3" creationId="{093A56E0-2915-18AD-30B9-001ADF7CC755}"/>
          </ac:spMkLst>
        </pc:spChg>
      </pc:sldChg>
      <pc:sldChg chg="modSp">
        <pc:chgData name="Goyne, Connor" userId="S::hgoyne@wcupa.edu::c3101ee3-abb0-4c29-b540-ec56ace1f6d8" providerId="AD" clId="Web-{8CAC518B-A077-EBCC-EB92-6058DE843B74}" dt="2025-10-22T13:04:45.126" v="221" actId="20577"/>
        <pc:sldMkLst>
          <pc:docMk/>
          <pc:sldMk cId="4101283422" sldId="287"/>
        </pc:sldMkLst>
        <pc:spChg chg="mod">
          <ac:chgData name="Goyne, Connor" userId="S::hgoyne@wcupa.edu::c3101ee3-abb0-4c29-b540-ec56ace1f6d8" providerId="AD" clId="Web-{8CAC518B-A077-EBCC-EB92-6058DE843B74}" dt="2025-10-22T13:04:45.126" v="221" actId="20577"/>
          <ac:spMkLst>
            <pc:docMk/>
            <pc:sldMk cId="4101283422" sldId="287"/>
            <ac:spMk id="3" creationId="{17733F36-C445-E8F5-B18A-5384B66BC101}"/>
          </ac:spMkLst>
        </pc:spChg>
      </pc:sldChg>
      <pc:sldChg chg="modSp">
        <pc:chgData name="Goyne, Connor" userId="S::hgoyne@wcupa.edu::c3101ee3-abb0-4c29-b540-ec56ace1f6d8" providerId="AD" clId="Web-{8CAC518B-A077-EBCC-EB92-6058DE843B74}" dt="2025-10-22T12:57:56.246" v="213" actId="20577"/>
        <pc:sldMkLst>
          <pc:docMk/>
          <pc:sldMk cId="775837733" sldId="288"/>
        </pc:sldMkLst>
        <pc:spChg chg="mod">
          <ac:chgData name="Goyne, Connor" userId="S::hgoyne@wcupa.edu::c3101ee3-abb0-4c29-b540-ec56ace1f6d8" providerId="AD" clId="Web-{8CAC518B-A077-EBCC-EB92-6058DE843B74}" dt="2025-10-22T12:57:56.246" v="213" actId="20577"/>
          <ac:spMkLst>
            <pc:docMk/>
            <pc:sldMk cId="775837733" sldId="288"/>
            <ac:spMk id="3" creationId="{CB9C22FF-7643-4512-1E84-A9F2A745B6EE}"/>
          </ac:spMkLst>
        </pc:spChg>
      </pc:sldChg>
      <pc:sldChg chg="modSp">
        <pc:chgData name="Goyne, Connor" userId="S::hgoyne@wcupa.edu::c3101ee3-abb0-4c29-b540-ec56ace1f6d8" providerId="AD" clId="Web-{8CAC518B-A077-EBCC-EB92-6058DE843B74}" dt="2025-10-22T12:35:56.256" v="8" actId="20577"/>
        <pc:sldMkLst>
          <pc:docMk/>
          <pc:sldMk cId="2150504370" sldId="293"/>
        </pc:sldMkLst>
        <pc:spChg chg="mod">
          <ac:chgData name="Goyne, Connor" userId="S::hgoyne@wcupa.edu::c3101ee3-abb0-4c29-b540-ec56ace1f6d8" providerId="AD" clId="Web-{8CAC518B-A077-EBCC-EB92-6058DE843B74}" dt="2025-10-22T12:35:56.256" v="8" actId="20577"/>
          <ac:spMkLst>
            <pc:docMk/>
            <pc:sldMk cId="2150504370" sldId="293"/>
            <ac:spMk id="5" creationId="{8CF39DE2-827A-343B-8CFC-2155B73FC8D4}"/>
          </ac:spMkLst>
        </pc:spChg>
      </pc:sldChg>
      <pc:sldChg chg="modSp">
        <pc:chgData name="Goyne, Connor" userId="S::hgoyne@wcupa.edu::c3101ee3-abb0-4c29-b540-ec56ace1f6d8" providerId="AD" clId="Web-{8CAC518B-A077-EBCC-EB92-6058DE843B74}" dt="2025-10-22T12:43:25.524" v="94"/>
        <pc:sldMkLst>
          <pc:docMk/>
          <pc:sldMk cId="2544567328" sldId="295"/>
        </pc:sldMkLst>
        <pc:spChg chg="ord">
          <ac:chgData name="Goyne, Connor" userId="S::hgoyne@wcupa.edu::c3101ee3-abb0-4c29-b540-ec56ace1f6d8" providerId="AD" clId="Web-{8CAC518B-A077-EBCC-EB92-6058DE843B74}" dt="2025-10-22T12:43:25.524" v="94"/>
          <ac:spMkLst>
            <pc:docMk/>
            <pc:sldMk cId="2544567328" sldId="295"/>
            <ac:spMk id="2" creationId="{FB87867E-DE66-D611-E4F8-A5A872C19394}"/>
          </ac:spMkLst>
        </pc:spChg>
      </pc:sldChg>
      <pc:sldChg chg="modSp">
        <pc:chgData name="Goyne, Connor" userId="S::hgoyne@wcupa.edu::c3101ee3-abb0-4c29-b540-ec56ace1f6d8" providerId="AD" clId="Web-{8CAC518B-A077-EBCC-EB92-6058DE843B74}" dt="2025-10-22T12:36:32.412" v="13" actId="20577"/>
        <pc:sldMkLst>
          <pc:docMk/>
          <pc:sldMk cId="3393674559" sldId="299"/>
        </pc:sldMkLst>
        <pc:spChg chg="mod">
          <ac:chgData name="Goyne, Connor" userId="S::hgoyne@wcupa.edu::c3101ee3-abb0-4c29-b540-ec56ace1f6d8" providerId="AD" clId="Web-{8CAC518B-A077-EBCC-EB92-6058DE843B74}" dt="2025-10-22T12:36:32.412" v="13" actId="20577"/>
          <ac:spMkLst>
            <pc:docMk/>
            <pc:sldMk cId="3393674559" sldId="299"/>
            <ac:spMk id="5" creationId="{21EA79E2-2D6D-560A-DD1C-2E502C8C6E29}"/>
          </ac:spMkLst>
        </pc:spChg>
      </pc:sldChg>
      <pc:sldChg chg="modSp">
        <pc:chgData name="Goyne, Connor" userId="S::hgoyne@wcupa.edu::c3101ee3-abb0-4c29-b540-ec56ace1f6d8" providerId="AD" clId="Web-{8CAC518B-A077-EBCC-EB92-6058DE843B74}" dt="2025-10-22T12:42:48.413" v="91"/>
        <pc:sldMkLst>
          <pc:docMk/>
          <pc:sldMk cId="2593680255" sldId="300"/>
        </pc:sldMkLst>
        <pc:spChg chg="mod">
          <ac:chgData name="Goyne, Connor" userId="S::hgoyne@wcupa.edu::c3101ee3-abb0-4c29-b540-ec56ace1f6d8" providerId="AD" clId="Web-{8CAC518B-A077-EBCC-EB92-6058DE843B74}" dt="2025-10-22T12:42:07.380" v="87"/>
          <ac:spMkLst>
            <pc:docMk/>
            <pc:sldMk cId="2593680255" sldId="300"/>
            <ac:spMk id="3" creationId="{C0C361DC-3104-31CC-3CC3-7E7D0C24E8F1}"/>
          </ac:spMkLst>
        </pc:spChg>
        <pc:spChg chg="mod">
          <ac:chgData name="Goyne, Connor" userId="S::hgoyne@wcupa.edu::c3101ee3-abb0-4c29-b540-ec56ace1f6d8" providerId="AD" clId="Web-{8CAC518B-A077-EBCC-EB92-6058DE843B74}" dt="2025-10-22T12:42:48.413" v="91"/>
          <ac:spMkLst>
            <pc:docMk/>
            <pc:sldMk cId="2593680255" sldId="300"/>
            <ac:spMk id="4" creationId="{77D6D825-2A47-30DF-7552-7DC87793F176}"/>
          </ac:spMkLst>
        </pc:spChg>
      </pc:sldChg>
      <pc:sldChg chg="modSp">
        <pc:chgData name="Goyne, Connor" userId="S::hgoyne@wcupa.edu::c3101ee3-abb0-4c29-b540-ec56ace1f6d8" providerId="AD" clId="Web-{8CAC518B-A077-EBCC-EB92-6058DE843B74}" dt="2025-10-22T12:42:59.304" v="93"/>
        <pc:sldMkLst>
          <pc:docMk/>
          <pc:sldMk cId="3957964648" sldId="301"/>
        </pc:sldMkLst>
        <pc:spChg chg="mod">
          <ac:chgData name="Goyne, Connor" userId="S::hgoyne@wcupa.edu::c3101ee3-abb0-4c29-b540-ec56ace1f6d8" providerId="AD" clId="Web-{8CAC518B-A077-EBCC-EB92-6058DE843B74}" dt="2025-10-22T12:42:19.177" v="89"/>
          <ac:spMkLst>
            <pc:docMk/>
            <pc:sldMk cId="3957964648" sldId="301"/>
            <ac:spMk id="3" creationId="{DEC1DE5B-CD08-E198-F7AC-DDAB90478D4C}"/>
          </ac:spMkLst>
        </pc:spChg>
        <pc:spChg chg="mod">
          <ac:chgData name="Goyne, Connor" userId="S::hgoyne@wcupa.edu::c3101ee3-abb0-4c29-b540-ec56ace1f6d8" providerId="AD" clId="Web-{8CAC518B-A077-EBCC-EB92-6058DE843B74}" dt="2025-10-22T12:42:59.304" v="93"/>
          <ac:spMkLst>
            <pc:docMk/>
            <pc:sldMk cId="3957964648" sldId="301"/>
            <ac:spMk id="4" creationId="{17D450F5-B810-17B7-6633-EB2A25D24F5E}"/>
          </ac:spMkLst>
        </pc:spChg>
        <pc:spChg chg="mod">
          <ac:chgData name="Goyne, Connor" userId="S::hgoyne@wcupa.edu::c3101ee3-abb0-4c29-b540-ec56ace1f6d8" providerId="AD" clId="Web-{8CAC518B-A077-EBCC-EB92-6058DE843B74}" dt="2025-10-22T12:38:21.334" v="51" actId="20577"/>
          <ac:spMkLst>
            <pc:docMk/>
            <pc:sldMk cId="3957964648" sldId="301"/>
            <ac:spMk id="5" creationId="{F3EBE731-81A7-76B2-B6BF-F1CCC418F6CF}"/>
          </ac:spMkLst>
        </pc:spChg>
        <pc:spChg chg="mod">
          <ac:chgData name="Goyne, Connor" userId="S::hgoyne@wcupa.edu::c3101ee3-abb0-4c29-b540-ec56ace1f6d8" providerId="AD" clId="Web-{8CAC518B-A077-EBCC-EB92-6058DE843B74}" dt="2025-10-22T12:39:11.116" v="66" actId="20577"/>
          <ac:spMkLst>
            <pc:docMk/>
            <pc:sldMk cId="3957964648" sldId="301"/>
            <ac:spMk id="12" creationId="{88C43AFB-F089-4C40-4DA2-1320F92EE868}"/>
          </ac:spMkLst>
        </pc:spChg>
      </pc:sldChg>
    </pc:docChg>
  </pc:docChgLst>
  <pc:docChgLst>
    <pc:chgData name="Gargiulo, Paul W." userId="S::pgargiulo@wcupa.edu::7580482a-f51c-4245-8ded-43247cac78ee" providerId="AD" clId="Web-{8602CAAB-1B4A-431D-8AB7-9679BA4B06D7}"/>
    <pc:docChg chg="modSld">
      <pc:chgData name="Gargiulo, Paul W." userId="S::pgargiulo@wcupa.edu::7580482a-f51c-4245-8ded-43247cac78ee" providerId="AD" clId="Web-{8602CAAB-1B4A-431D-8AB7-9679BA4B06D7}" dt="2025-10-22T13:18:37.682" v="70"/>
      <pc:docMkLst>
        <pc:docMk/>
      </pc:docMkLst>
      <pc:sldChg chg="modNotes">
        <pc:chgData name="Gargiulo, Paul W." userId="S::pgargiulo@wcupa.edu::7580482a-f51c-4245-8ded-43247cac78ee" providerId="AD" clId="Web-{8602CAAB-1B4A-431D-8AB7-9679BA4B06D7}" dt="2025-10-22T13:18:37.682" v="70"/>
        <pc:sldMkLst>
          <pc:docMk/>
          <pc:sldMk cId="3977911122" sldId="270"/>
        </pc:sldMkLst>
      </pc:sldChg>
      <pc:sldChg chg="modNotes">
        <pc:chgData name="Gargiulo, Paul W." userId="S::pgargiulo@wcupa.edu::7580482a-f51c-4245-8ded-43247cac78ee" providerId="AD" clId="Web-{8602CAAB-1B4A-431D-8AB7-9679BA4B06D7}" dt="2025-10-22T13:14:58.629" v="68"/>
        <pc:sldMkLst>
          <pc:docMk/>
          <pc:sldMk cId="3678520370" sldId="289"/>
        </pc:sldMkLst>
      </pc:sldChg>
    </pc:docChg>
  </pc:docChgLst>
  <pc:docChgLst>
    <pc:chgData name="Hazel, Meg A." userId="S::mhazel@wcupa.edu::7863d862-2e76-4068-bc9c-29285611c5ff" providerId="AD" clId="Web-{408EAD0D-243F-0E4E-C5B9-61E1261395F4}"/>
    <pc:docChg chg="modSld">
      <pc:chgData name="Hazel, Meg A." userId="S::mhazel@wcupa.edu::7863d862-2e76-4068-bc9c-29285611c5ff" providerId="AD" clId="Web-{408EAD0D-243F-0E4E-C5B9-61E1261395F4}" dt="2025-10-21T17:18:15.694" v="1" actId="20577"/>
      <pc:docMkLst>
        <pc:docMk/>
      </pc:docMkLst>
      <pc:sldChg chg="modSp">
        <pc:chgData name="Hazel, Meg A." userId="S::mhazel@wcupa.edu::7863d862-2e76-4068-bc9c-29285611c5ff" providerId="AD" clId="Web-{408EAD0D-243F-0E4E-C5B9-61E1261395F4}" dt="2025-10-21T17:18:15.694" v="1" actId="20577"/>
        <pc:sldMkLst>
          <pc:docMk/>
          <pc:sldMk cId="2544567328" sldId="295"/>
        </pc:sldMkLst>
        <pc:spChg chg="mod">
          <ac:chgData name="Hazel, Meg A." userId="S::mhazel@wcupa.edu::7863d862-2e76-4068-bc9c-29285611c5ff" providerId="AD" clId="Web-{408EAD0D-243F-0E4E-C5B9-61E1261395F4}" dt="2025-10-21T17:18:15.694" v="1" actId="20577"/>
          <ac:spMkLst>
            <pc:docMk/>
            <pc:sldMk cId="2544567328" sldId="295"/>
            <ac:spMk id="3" creationId="{84C163E5-3BCD-70E9-AA72-0B3B70CB5CD8}"/>
          </ac:spMkLst>
        </pc:spChg>
      </pc:sldChg>
    </pc:docChg>
  </pc:docChgLst>
  <pc:docChgLst>
    <pc:chgData name="Hazel, Meg A." userId="7863d862-2e76-4068-bc9c-29285611c5ff" providerId="ADAL" clId="{69BBA127-FFCB-513B-B98A-F07DAE4BC87E}"/>
    <pc:docChg chg="undo custSel addSld delSld modSld sldOrd addMainMaster delMainMaster modMainMaster modNotesMaster">
      <pc:chgData name="Hazel, Meg A." userId="7863d862-2e76-4068-bc9c-29285611c5ff" providerId="ADAL" clId="{69BBA127-FFCB-513B-B98A-F07DAE4BC87E}" dt="2025-10-21T20:25:14.512" v="4327" actId="20577"/>
      <pc:docMkLst>
        <pc:docMk/>
      </pc:docMkLst>
      <pc:sldChg chg="modNotesTx">
        <pc:chgData name="Hazel, Meg A." userId="7863d862-2e76-4068-bc9c-29285611c5ff" providerId="ADAL" clId="{69BBA127-FFCB-513B-B98A-F07DAE4BC87E}" dt="2025-10-21T14:23:50.183" v="470" actId="20577"/>
        <pc:sldMkLst>
          <pc:docMk/>
          <pc:sldMk cId="3640230609" sldId="257"/>
        </pc:sldMkLst>
      </pc:sldChg>
      <pc:sldChg chg="modNotesTx">
        <pc:chgData name="Hazel, Meg A." userId="7863d862-2e76-4068-bc9c-29285611c5ff" providerId="ADAL" clId="{69BBA127-FFCB-513B-B98A-F07DAE4BC87E}" dt="2025-10-21T15:58:44.221" v="3903" actId="20577"/>
        <pc:sldMkLst>
          <pc:docMk/>
          <pc:sldMk cId="1360213627" sldId="261"/>
        </pc:sldMkLst>
      </pc:sldChg>
      <pc:sldChg chg="delSp modSp add mod modNotesTx">
        <pc:chgData name="Hazel, Meg A." userId="7863d862-2e76-4068-bc9c-29285611c5ff" providerId="ADAL" clId="{69BBA127-FFCB-513B-B98A-F07DAE4BC87E}" dt="2025-10-21T19:56:09.084" v="4292" actId="20577"/>
        <pc:sldMkLst>
          <pc:docMk/>
          <pc:sldMk cId="1618029334" sldId="263"/>
        </pc:sldMkLst>
        <pc:spChg chg="del">
          <ac:chgData name="Hazel, Meg A." userId="7863d862-2e76-4068-bc9c-29285611c5ff" providerId="ADAL" clId="{69BBA127-FFCB-513B-B98A-F07DAE4BC87E}" dt="2025-10-21T19:47:14.282" v="4219" actId="478"/>
          <ac:spMkLst>
            <pc:docMk/>
            <pc:sldMk cId="1618029334" sldId="263"/>
            <ac:spMk id="2" creationId="{9585068E-1816-42A9-BAC3-8056CA114939}"/>
          </ac:spMkLst>
        </pc:spChg>
        <pc:spChg chg="mod">
          <ac:chgData name="Hazel, Meg A." userId="7863d862-2e76-4068-bc9c-29285611c5ff" providerId="ADAL" clId="{69BBA127-FFCB-513B-B98A-F07DAE4BC87E}" dt="2025-10-21T19:45:00.961" v="4207" actId="207"/>
          <ac:spMkLst>
            <pc:docMk/>
            <pc:sldMk cId="1618029334" sldId="263"/>
            <ac:spMk id="3" creationId="{00000000-0000-0000-0000-000000000000}"/>
          </ac:spMkLst>
        </pc:spChg>
        <pc:spChg chg="mod">
          <ac:chgData name="Hazel, Meg A." userId="7863d862-2e76-4068-bc9c-29285611c5ff" providerId="ADAL" clId="{69BBA127-FFCB-513B-B98A-F07DAE4BC87E}" dt="2025-10-21T19:55:58.251" v="4276" actId="207"/>
          <ac:spMkLst>
            <pc:docMk/>
            <pc:sldMk cId="1618029334" sldId="263"/>
            <ac:spMk id="4" creationId="{73DBC9BD-30CD-1742-8143-1DA02C42BE7C}"/>
          </ac:spMkLst>
        </pc:spChg>
        <pc:spChg chg="mod">
          <ac:chgData name="Hazel, Meg A." userId="7863d862-2e76-4068-bc9c-29285611c5ff" providerId="ADAL" clId="{69BBA127-FFCB-513B-B98A-F07DAE4BC87E}" dt="2025-10-21T19:55:54.528" v="4275" actId="207"/>
          <ac:spMkLst>
            <pc:docMk/>
            <pc:sldMk cId="1618029334" sldId="263"/>
            <ac:spMk id="5" creationId="{4ABA28CF-B095-BF42-B6D9-4A82239525D5}"/>
          </ac:spMkLst>
        </pc:spChg>
      </pc:sldChg>
      <pc:sldChg chg="del">
        <pc:chgData name="Hazel, Meg A." userId="7863d862-2e76-4068-bc9c-29285611c5ff" providerId="ADAL" clId="{69BBA127-FFCB-513B-B98A-F07DAE4BC87E}" dt="2025-10-21T13:52:02.388" v="14" actId="2696"/>
        <pc:sldMkLst>
          <pc:docMk/>
          <pc:sldMk cId="3251884403" sldId="265"/>
        </pc:sldMkLst>
      </pc:sldChg>
      <pc:sldChg chg="modSp mod ord modNotesTx">
        <pc:chgData name="Hazel, Meg A." userId="7863d862-2e76-4068-bc9c-29285611c5ff" providerId="ADAL" clId="{69BBA127-FFCB-513B-B98A-F07DAE4BC87E}" dt="2025-10-21T19:58:59.893" v="4324" actId="20577"/>
        <pc:sldMkLst>
          <pc:docMk/>
          <pc:sldMk cId="2370817451" sldId="269"/>
        </pc:sldMkLst>
        <pc:spChg chg="mod">
          <ac:chgData name="Hazel, Meg A." userId="7863d862-2e76-4068-bc9c-29285611c5ff" providerId="ADAL" clId="{69BBA127-FFCB-513B-B98A-F07DAE4BC87E}" dt="2025-10-21T19:58:59.893" v="4324" actId="20577"/>
          <ac:spMkLst>
            <pc:docMk/>
            <pc:sldMk cId="2370817451" sldId="269"/>
            <ac:spMk id="5" creationId="{0B33B71B-042F-74B0-0A16-787E75274EB0}"/>
          </ac:spMkLst>
        </pc:spChg>
      </pc:sldChg>
      <pc:sldChg chg="modSp mod">
        <pc:chgData name="Hazel, Meg A." userId="7863d862-2e76-4068-bc9c-29285611c5ff" providerId="ADAL" clId="{69BBA127-FFCB-513B-B98A-F07DAE4BC87E}" dt="2025-10-21T14:01:38.478" v="204" actId="20577"/>
        <pc:sldMkLst>
          <pc:docMk/>
          <pc:sldMk cId="3977911122" sldId="270"/>
        </pc:sldMkLst>
        <pc:spChg chg="mod">
          <ac:chgData name="Hazel, Meg A." userId="7863d862-2e76-4068-bc9c-29285611c5ff" providerId="ADAL" clId="{69BBA127-FFCB-513B-B98A-F07DAE4BC87E}" dt="2025-10-21T14:01:38.478" v="204" actId="20577"/>
          <ac:spMkLst>
            <pc:docMk/>
            <pc:sldMk cId="3977911122" sldId="270"/>
            <ac:spMk id="4" creationId="{51028A71-A6DF-D7B3-2446-8C43B942123C}"/>
          </ac:spMkLst>
        </pc:spChg>
      </pc:sldChg>
      <pc:sldChg chg="modSp mod ord modNotesTx">
        <pc:chgData name="Hazel, Meg A." userId="7863d862-2e76-4068-bc9c-29285611c5ff" providerId="ADAL" clId="{69BBA127-FFCB-513B-B98A-F07DAE4BC87E}" dt="2025-10-21T15:49:40.411" v="3566" actId="20577"/>
        <pc:sldMkLst>
          <pc:docMk/>
          <pc:sldMk cId="2766483493" sldId="273"/>
        </pc:sldMkLst>
        <pc:spChg chg="mod">
          <ac:chgData name="Hazel, Meg A." userId="7863d862-2e76-4068-bc9c-29285611c5ff" providerId="ADAL" clId="{69BBA127-FFCB-513B-B98A-F07DAE4BC87E}" dt="2025-10-21T13:51:38.330" v="12" actId="20577"/>
          <ac:spMkLst>
            <pc:docMk/>
            <pc:sldMk cId="2766483493" sldId="273"/>
            <ac:spMk id="2" creationId="{2C0F8F05-BC11-6C5D-3118-9AB6288F860D}"/>
          </ac:spMkLst>
        </pc:spChg>
        <pc:spChg chg="mod">
          <ac:chgData name="Hazel, Meg A." userId="7863d862-2e76-4068-bc9c-29285611c5ff" providerId="ADAL" clId="{69BBA127-FFCB-513B-B98A-F07DAE4BC87E}" dt="2025-10-21T14:21:53.234" v="464" actId="20577"/>
          <ac:spMkLst>
            <pc:docMk/>
            <pc:sldMk cId="2766483493" sldId="273"/>
            <ac:spMk id="3" creationId="{0AF64F9D-7799-4151-2A51-92516B2739CD}"/>
          </ac:spMkLst>
        </pc:spChg>
      </pc:sldChg>
      <pc:sldChg chg="modSp mod ord modNotesTx">
        <pc:chgData name="Hazel, Meg A." userId="7863d862-2e76-4068-bc9c-29285611c5ff" providerId="ADAL" clId="{69BBA127-FFCB-513B-B98A-F07DAE4BC87E}" dt="2025-10-21T15:58:26.313" v="3890" actId="20577"/>
        <pc:sldMkLst>
          <pc:docMk/>
          <pc:sldMk cId="1461439056" sldId="275"/>
        </pc:sldMkLst>
        <pc:spChg chg="mod">
          <ac:chgData name="Hazel, Meg A." userId="7863d862-2e76-4068-bc9c-29285611c5ff" providerId="ADAL" clId="{69BBA127-FFCB-513B-B98A-F07DAE4BC87E}" dt="2025-10-21T15:57:29.665" v="3821" actId="20577"/>
          <ac:spMkLst>
            <pc:docMk/>
            <pc:sldMk cId="1461439056" sldId="275"/>
            <ac:spMk id="4" creationId="{5F9D1575-A7C4-4335-A250-B1CF10889A64}"/>
          </ac:spMkLst>
        </pc:spChg>
        <pc:spChg chg="mod">
          <ac:chgData name="Hazel, Meg A." userId="7863d862-2e76-4068-bc9c-29285611c5ff" providerId="ADAL" clId="{69BBA127-FFCB-513B-B98A-F07DAE4BC87E}" dt="2025-10-21T15:57:53.963" v="3859" actId="20577"/>
          <ac:spMkLst>
            <pc:docMk/>
            <pc:sldMk cId="1461439056" sldId="275"/>
            <ac:spMk id="5" creationId="{CE59DC3D-3C6E-EA4A-613F-383692E7FB49}"/>
          </ac:spMkLst>
        </pc:spChg>
      </pc:sldChg>
      <pc:sldChg chg="del ord modNotesTx">
        <pc:chgData name="Hazel, Meg A." userId="7863d862-2e76-4068-bc9c-29285611c5ff" providerId="ADAL" clId="{69BBA127-FFCB-513B-B98A-F07DAE4BC87E}" dt="2025-10-21T19:22:03.237" v="3979" actId="2696"/>
        <pc:sldMkLst>
          <pc:docMk/>
          <pc:sldMk cId="4227152677" sldId="277"/>
        </pc:sldMkLst>
      </pc:sldChg>
      <pc:sldChg chg="del">
        <pc:chgData name="Hazel, Meg A." userId="7863d862-2e76-4068-bc9c-29285611c5ff" providerId="ADAL" clId="{69BBA127-FFCB-513B-B98A-F07DAE4BC87E}" dt="2025-10-21T14:12:25.236" v="233" actId="2696"/>
        <pc:sldMkLst>
          <pc:docMk/>
          <pc:sldMk cId="2185614026" sldId="280"/>
        </pc:sldMkLst>
      </pc:sldChg>
      <pc:sldChg chg="del">
        <pc:chgData name="Hazel, Meg A." userId="7863d862-2e76-4068-bc9c-29285611c5ff" providerId="ADAL" clId="{69BBA127-FFCB-513B-B98A-F07DAE4BC87E}" dt="2025-10-21T14:12:59.197" v="234" actId="2696"/>
        <pc:sldMkLst>
          <pc:docMk/>
          <pc:sldMk cId="1183768196" sldId="281"/>
        </pc:sldMkLst>
      </pc:sldChg>
      <pc:sldChg chg="delSp modSp add mod">
        <pc:chgData name="Hazel, Meg A." userId="7863d862-2e76-4068-bc9c-29285611c5ff" providerId="ADAL" clId="{69BBA127-FFCB-513B-B98A-F07DAE4BC87E}" dt="2025-10-21T19:56:52.300" v="4307" actId="207"/>
        <pc:sldMkLst>
          <pc:docMk/>
          <pc:sldMk cId="2033306548" sldId="281"/>
        </pc:sldMkLst>
        <pc:spChg chg="del">
          <ac:chgData name="Hazel, Meg A." userId="7863d862-2e76-4068-bc9c-29285611c5ff" providerId="ADAL" clId="{69BBA127-FFCB-513B-B98A-F07DAE4BC87E}" dt="2025-10-21T19:47:08.336" v="4218" actId="478"/>
          <ac:spMkLst>
            <pc:docMk/>
            <pc:sldMk cId="2033306548" sldId="281"/>
            <ac:spMk id="2" creationId="{D4D58F15-7431-E077-2DE1-CAD0B0FD91B8}"/>
          </ac:spMkLst>
        </pc:spChg>
        <pc:spChg chg="mod">
          <ac:chgData name="Hazel, Meg A." userId="7863d862-2e76-4068-bc9c-29285611c5ff" providerId="ADAL" clId="{69BBA127-FFCB-513B-B98A-F07DAE4BC87E}" dt="2025-10-21T19:46:54.348" v="4215" actId="207"/>
          <ac:spMkLst>
            <pc:docMk/>
            <pc:sldMk cId="2033306548" sldId="281"/>
            <ac:spMk id="3" creationId="{A02D028B-2811-7B2F-3217-62C95008F51D}"/>
          </ac:spMkLst>
        </pc:spChg>
        <pc:spChg chg="mod">
          <ac:chgData name="Hazel, Meg A." userId="7863d862-2e76-4068-bc9c-29285611c5ff" providerId="ADAL" clId="{69BBA127-FFCB-513B-B98A-F07DAE4BC87E}" dt="2025-10-21T19:56:48.929" v="4306" actId="207"/>
          <ac:spMkLst>
            <pc:docMk/>
            <pc:sldMk cId="2033306548" sldId="281"/>
            <ac:spMk id="4" creationId="{FF9048D6-0C17-97EF-637E-C64B00415423}"/>
          </ac:spMkLst>
        </pc:spChg>
        <pc:spChg chg="mod">
          <ac:chgData name="Hazel, Meg A." userId="7863d862-2e76-4068-bc9c-29285611c5ff" providerId="ADAL" clId="{69BBA127-FFCB-513B-B98A-F07DAE4BC87E}" dt="2025-10-21T19:56:52.300" v="4307" actId="207"/>
          <ac:spMkLst>
            <pc:docMk/>
            <pc:sldMk cId="2033306548" sldId="281"/>
            <ac:spMk id="5" creationId="{B9CC7E1E-5214-AA52-C7A2-1E2C45BF61D1}"/>
          </ac:spMkLst>
        </pc:spChg>
      </pc:sldChg>
      <pc:sldChg chg="modSp del mod">
        <pc:chgData name="Hazel, Meg A." userId="7863d862-2e76-4068-bc9c-29285611c5ff" providerId="ADAL" clId="{69BBA127-FFCB-513B-B98A-F07DAE4BC87E}" dt="2025-10-21T13:58:09.339" v="75" actId="2696"/>
        <pc:sldMkLst>
          <pc:docMk/>
          <pc:sldMk cId="750733791" sldId="282"/>
        </pc:sldMkLst>
        <pc:spChg chg="mod">
          <ac:chgData name="Hazel, Meg A." userId="7863d862-2e76-4068-bc9c-29285611c5ff" providerId="ADAL" clId="{69BBA127-FFCB-513B-B98A-F07DAE4BC87E}" dt="2025-10-21T13:52:35.775" v="30" actId="20577"/>
          <ac:spMkLst>
            <pc:docMk/>
            <pc:sldMk cId="750733791" sldId="282"/>
            <ac:spMk id="2" creationId="{E14DB7B7-0937-138D-F7C5-48F4A6945D71}"/>
          </ac:spMkLst>
        </pc:spChg>
        <pc:spChg chg="mod">
          <ac:chgData name="Hazel, Meg A." userId="7863d862-2e76-4068-bc9c-29285611c5ff" providerId="ADAL" clId="{69BBA127-FFCB-513B-B98A-F07DAE4BC87E}" dt="2025-10-21T13:54:21.678" v="36" actId="20577"/>
          <ac:spMkLst>
            <pc:docMk/>
            <pc:sldMk cId="750733791" sldId="282"/>
            <ac:spMk id="3" creationId="{664125A7-6399-50C5-57EA-16CF89808925}"/>
          </ac:spMkLst>
        </pc:spChg>
      </pc:sldChg>
      <pc:sldChg chg="modSp add mod modNotes modNotesTx">
        <pc:chgData name="Hazel, Meg A." userId="7863d862-2e76-4068-bc9c-29285611c5ff" providerId="ADAL" clId="{69BBA127-FFCB-513B-B98A-F07DAE4BC87E}" dt="2025-10-21T15:39:48.825" v="3157" actId="12"/>
        <pc:sldMkLst>
          <pc:docMk/>
          <pc:sldMk cId="2306931439" sldId="283"/>
        </pc:sldMkLst>
        <pc:spChg chg="mod">
          <ac:chgData name="Hazel, Meg A." userId="7863d862-2e76-4068-bc9c-29285611c5ff" providerId="ADAL" clId="{69BBA127-FFCB-513B-B98A-F07DAE4BC87E}" dt="2025-10-21T14:42:24.023" v="1276" actId="5793"/>
          <ac:spMkLst>
            <pc:docMk/>
            <pc:sldMk cId="2306931439" sldId="283"/>
            <ac:spMk id="3" creationId="{DA186784-95B5-3EAE-AFAA-7641DBD5D993}"/>
          </ac:spMkLst>
        </pc:spChg>
      </pc:sldChg>
      <pc:sldChg chg="modSp add mod ord modNotesTx">
        <pc:chgData name="Hazel, Meg A." userId="7863d862-2e76-4068-bc9c-29285611c5ff" providerId="ADAL" clId="{69BBA127-FFCB-513B-B98A-F07DAE4BC87E}" dt="2025-10-21T19:20:46.737" v="3978" actId="20577"/>
        <pc:sldMkLst>
          <pc:docMk/>
          <pc:sldMk cId="3210294520" sldId="284"/>
        </pc:sldMkLst>
        <pc:spChg chg="mod">
          <ac:chgData name="Hazel, Meg A." userId="7863d862-2e76-4068-bc9c-29285611c5ff" providerId="ADAL" clId="{69BBA127-FFCB-513B-B98A-F07DAE4BC87E}" dt="2025-10-21T14:00:31.654" v="151" actId="20577"/>
          <ac:spMkLst>
            <pc:docMk/>
            <pc:sldMk cId="3210294520" sldId="284"/>
            <ac:spMk id="2" creationId="{D7028F6C-9839-EC62-CA60-B9619BAA9D45}"/>
          </ac:spMkLst>
        </pc:spChg>
        <pc:spChg chg="mod">
          <ac:chgData name="Hazel, Meg A." userId="7863d862-2e76-4068-bc9c-29285611c5ff" providerId="ADAL" clId="{69BBA127-FFCB-513B-B98A-F07DAE4BC87E}" dt="2025-10-21T14:16:02.079" v="242"/>
          <ac:spMkLst>
            <pc:docMk/>
            <pc:sldMk cId="3210294520" sldId="284"/>
            <ac:spMk id="3" creationId="{093A56E0-2915-18AD-30B9-001ADF7CC755}"/>
          </ac:spMkLst>
        </pc:spChg>
      </pc:sldChg>
      <pc:sldChg chg="modSp add mod modNotesTx">
        <pc:chgData name="Hazel, Meg A." userId="7863d862-2e76-4068-bc9c-29285611c5ff" providerId="ADAL" clId="{69BBA127-FFCB-513B-B98A-F07DAE4BC87E}" dt="2025-10-21T15:52:14.880" v="3664" actId="20577"/>
        <pc:sldMkLst>
          <pc:docMk/>
          <pc:sldMk cId="1263433550" sldId="285"/>
        </pc:sldMkLst>
        <pc:spChg chg="mod">
          <ac:chgData name="Hazel, Meg A." userId="7863d862-2e76-4068-bc9c-29285611c5ff" providerId="ADAL" clId="{69BBA127-FFCB-513B-B98A-F07DAE4BC87E}" dt="2025-10-21T13:56:33.654" v="67" actId="20577"/>
          <ac:spMkLst>
            <pc:docMk/>
            <pc:sldMk cId="1263433550" sldId="285"/>
            <ac:spMk id="2" creationId="{AC1D5B3A-73F0-B530-8978-5ADB2A56A17E}"/>
          </ac:spMkLst>
        </pc:spChg>
        <pc:spChg chg="mod">
          <ac:chgData name="Hazel, Meg A." userId="7863d862-2e76-4068-bc9c-29285611c5ff" providerId="ADAL" clId="{69BBA127-FFCB-513B-B98A-F07DAE4BC87E}" dt="2025-10-21T14:56:40.037" v="1495" actId="20577"/>
          <ac:spMkLst>
            <pc:docMk/>
            <pc:sldMk cId="1263433550" sldId="285"/>
            <ac:spMk id="3" creationId="{F2A29573-C17C-F394-2F9C-F3D96AFC5414}"/>
          </ac:spMkLst>
        </pc:spChg>
      </pc:sldChg>
      <pc:sldChg chg="modSp add mod modNotesTx">
        <pc:chgData name="Hazel, Meg A." userId="7863d862-2e76-4068-bc9c-29285611c5ff" providerId="ADAL" clId="{69BBA127-FFCB-513B-B98A-F07DAE4BC87E}" dt="2025-10-21T15:52:35.267" v="3672" actId="20577"/>
        <pc:sldMkLst>
          <pc:docMk/>
          <pc:sldMk cId="1925523015" sldId="286"/>
        </pc:sldMkLst>
        <pc:spChg chg="mod">
          <ac:chgData name="Hazel, Meg A." userId="7863d862-2e76-4068-bc9c-29285611c5ff" providerId="ADAL" clId="{69BBA127-FFCB-513B-B98A-F07DAE4BC87E}" dt="2025-10-21T13:56:51.630" v="72" actId="20577"/>
          <ac:spMkLst>
            <pc:docMk/>
            <pc:sldMk cId="1925523015" sldId="286"/>
            <ac:spMk id="2" creationId="{712A7849-D0FA-7114-E8FA-1300F4489598}"/>
          </ac:spMkLst>
        </pc:spChg>
        <pc:spChg chg="mod">
          <ac:chgData name="Hazel, Meg A." userId="7863d862-2e76-4068-bc9c-29285611c5ff" providerId="ADAL" clId="{69BBA127-FFCB-513B-B98A-F07DAE4BC87E}" dt="2025-10-21T15:14:45.334" v="2149" actId="20577"/>
          <ac:spMkLst>
            <pc:docMk/>
            <pc:sldMk cId="1925523015" sldId="286"/>
            <ac:spMk id="3" creationId="{F9BB2BAE-D227-A282-F55F-24D351FC105D}"/>
          </ac:spMkLst>
        </pc:spChg>
      </pc:sldChg>
      <pc:sldChg chg="modSp add mod modNotesTx">
        <pc:chgData name="Hazel, Meg A." userId="7863d862-2e76-4068-bc9c-29285611c5ff" providerId="ADAL" clId="{69BBA127-FFCB-513B-B98A-F07DAE4BC87E}" dt="2025-10-21T15:53:40.952" v="3758" actId="20577"/>
        <pc:sldMkLst>
          <pc:docMk/>
          <pc:sldMk cId="4101283422" sldId="287"/>
        </pc:sldMkLst>
        <pc:spChg chg="mod">
          <ac:chgData name="Hazel, Meg A." userId="7863d862-2e76-4068-bc9c-29285611c5ff" providerId="ADAL" clId="{69BBA127-FFCB-513B-B98A-F07DAE4BC87E}" dt="2025-10-21T13:58:43.893" v="82" actId="20577"/>
          <ac:spMkLst>
            <pc:docMk/>
            <pc:sldMk cId="4101283422" sldId="287"/>
            <ac:spMk id="2" creationId="{B41B63BF-EB5F-EB8F-2E15-8C9FF2D680D8}"/>
          </ac:spMkLst>
        </pc:spChg>
        <pc:spChg chg="mod">
          <ac:chgData name="Hazel, Meg A." userId="7863d862-2e76-4068-bc9c-29285611c5ff" providerId="ADAL" clId="{69BBA127-FFCB-513B-B98A-F07DAE4BC87E}" dt="2025-10-21T15:22:57.770" v="2365"/>
          <ac:spMkLst>
            <pc:docMk/>
            <pc:sldMk cId="4101283422" sldId="287"/>
            <ac:spMk id="3" creationId="{17733F36-C445-E8F5-B18A-5384B66BC101}"/>
          </ac:spMkLst>
        </pc:spChg>
      </pc:sldChg>
      <pc:sldChg chg="modSp add mod modNotesTx">
        <pc:chgData name="Hazel, Meg A." userId="7863d862-2e76-4068-bc9c-29285611c5ff" providerId="ADAL" clId="{69BBA127-FFCB-513B-B98A-F07DAE4BC87E}" dt="2025-10-21T15:54:29.195" v="3762" actId="20577"/>
        <pc:sldMkLst>
          <pc:docMk/>
          <pc:sldMk cId="775837733" sldId="288"/>
        </pc:sldMkLst>
        <pc:spChg chg="mod">
          <ac:chgData name="Hazel, Meg A." userId="7863d862-2e76-4068-bc9c-29285611c5ff" providerId="ADAL" clId="{69BBA127-FFCB-513B-B98A-F07DAE4BC87E}" dt="2025-10-21T13:58:59.574" v="88" actId="20577"/>
          <ac:spMkLst>
            <pc:docMk/>
            <pc:sldMk cId="775837733" sldId="288"/>
            <ac:spMk id="2" creationId="{55FC7481-DACD-46DE-EF57-296564A6FD6B}"/>
          </ac:spMkLst>
        </pc:spChg>
        <pc:spChg chg="mod">
          <ac:chgData name="Hazel, Meg A." userId="7863d862-2e76-4068-bc9c-29285611c5ff" providerId="ADAL" clId="{69BBA127-FFCB-513B-B98A-F07DAE4BC87E}" dt="2025-10-21T15:23:50.807" v="2366"/>
          <ac:spMkLst>
            <pc:docMk/>
            <pc:sldMk cId="775837733" sldId="288"/>
            <ac:spMk id="3" creationId="{CB9C22FF-7643-4512-1E84-A9F2A745B6EE}"/>
          </ac:spMkLst>
        </pc:spChg>
      </pc:sldChg>
      <pc:sldChg chg="modSp add mod modNotesTx">
        <pc:chgData name="Hazel, Meg A." userId="7863d862-2e76-4068-bc9c-29285611c5ff" providerId="ADAL" clId="{69BBA127-FFCB-513B-B98A-F07DAE4BC87E}" dt="2025-10-21T15:33:01.123" v="2906" actId="20577"/>
        <pc:sldMkLst>
          <pc:docMk/>
          <pc:sldMk cId="3678520370" sldId="289"/>
        </pc:sldMkLst>
        <pc:spChg chg="mod">
          <ac:chgData name="Hazel, Meg A." userId="7863d862-2e76-4068-bc9c-29285611c5ff" providerId="ADAL" clId="{69BBA127-FFCB-513B-B98A-F07DAE4BC87E}" dt="2025-10-21T13:59:20.831" v="117" actId="27636"/>
          <ac:spMkLst>
            <pc:docMk/>
            <pc:sldMk cId="3678520370" sldId="289"/>
            <ac:spMk id="2" creationId="{E18C3AA1-5F7B-DE69-943C-0143BC78094C}"/>
          </ac:spMkLst>
        </pc:spChg>
        <pc:spChg chg="mod">
          <ac:chgData name="Hazel, Meg A." userId="7863d862-2e76-4068-bc9c-29285611c5ff" providerId="ADAL" clId="{69BBA127-FFCB-513B-B98A-F07DAE4BC87E}" dt="2025-10-21T15:30:32.325" v="2645" actId="20577"/>
          <ac:spMkLst>
            <pc:docMk/>
            <pc:sldMk cId="3678520370" sldId="289"/>
            <ac:spMk id="3" creationId="{309DDDAE-43F1-ADC8-66C5-92C5B6DF1E15}"/>
          </ac:spMkLst>
        </pc:spChg>
      </pc:sldChg>
      <pc:sldChg chg="modSp add del mod modNotesTx">
        <pc:chgData name="Hazel, Meg A." userId="7863d862-2e76-4068-bc9c-29285611c5ff" providerId="ADAL" clId="{69BBA127-FFCB-513B-B98A-F07DAE4BC87E}" dt="2025-10-21T15:58:10.238" v="3861" actId="2696"/>
        <pc:sldMkLst>
          <pc:docMk/>
          <pc:sldMk cId="1369047807" sldId="290"/>
        </pc:sldMkLst>
        <pc:spChg chg="mod">
          <ac:chgData name="Hazel, Meg A." userId="7863d862-2e76-4068-bc9c-29285611c5ff" providerId="ADAL" clId="{69BBA127-FFCB-513B-B98A-F07DAE4BC87E}" dt="2025-10-21T14:03:10.999" v="229" actId="20577"/>
          <ac:spMkLst>
            <pc:docMk/>
            <pc:sldMk cId="1369047807" sldId="290"/>
            <ac:spMk id="4" creationId="{50AADCE8-682E-0958-9503-034C3C82ECCF}"/>
          </ac:spMkLst>
        </pc:spChg>
        <pc:spChg chg="mod">
          <ac:chgData name="Hazel, Meg A." userId="7863d862-2e76-4068-bc9c-29285611c5ff" providerId="ADAL" clId="{69BBA127-FFCB-513B-B98A-F07DAE4BC87E}" dt="2025-10-21T15:09:57.789" v="1968" actId="20577"/>
          <ac:spMkLst>
            <pc:docMk/>
            <pc:sldMk cId="1369047807" sldId="290"/>
            <ac:spMk id="5" creationId="{3D19D6AD-74D6-FB58-FB93-9F63AE549C74}"/>
          </ac:spMkLst>
        </pc:spChg>
      </pc:sldChg>
      <pc:sldChg chg="new del">
        <pc:chgData name="Hazel, Meg A." userId="7863d862-2e76-4068-bc9c-29285611c5ff" providerId="ADAL" clId="{69BBA127-FFCB-513B-B98A-F07DAE4BC87E}" dt="2025-10-21T14:02:24.213" v="206" actId="680"/>
        <pc:sldMkLst>
          <pc:docMk/>
          <pc:sldMk cId="4223668996" sldId="290"/>
        </pc:sldMkLst>
      </pc:sldChg>
      <pc:sldChg chg="modSp add mod modNotesTx">
        <pc:chgData name="Hazel, Meg A." userId="7863d862-2e76-4068-bc9c-29285611c5ff" providerId="ADAL" clId="{69BBA127-FFCB-513B-B98A-F07DAE4BC87E}" dt="2025-10-21T15:51:46.748" v="3642" actId="20577"/>
        <pc:sldMkLst>
          <pc:docMk/>
          <pc:sldMk cId="3263368928" sldId="291"/>
        </pc:sldMkLst>
        <pc:spChg chg="mod">
          <ac:chgData name="Hazel, Meg A." userId="7863d862-2e76-4068-bc9c-29285611c5ff" providerId="ADAL" clId="{69BBA127-FFCB-513B-B98A-F07DAE4BC87E}" dt="2025-10-21T14:31:32.107" v="845" actId="20577"/>
          <ac:spMkLst>
            <pc:docMk/>
            <pc:sldMk cId="3263368928" sldId="291"/>
            <ac:spMk id="2" creationId="{AF3C384E-1B01-C6D6-A8E0-0014D1674394}"/>
          </ac:spMkLst>
        </pc:spChg>
        <pc:spChg chg="mod">
          <ac:chgData name="Hazel, Meg A." userId="7863d862-2e76-4068-bc9c-29285611c5ff" providerId="ADAL" clId="{69BBA127-FFCB-513B-B98A-F07DAE4BC87E}" dt="2025-10-21T15:51:29.611" v="3633" actId="27636"/>
          <ac:spMkLst>
            <pc:docMk/>
            <pc:sldMk cId="3263368928" sldId="291"/>
            <ac:spMk id="3" creationId="{6CC9C3AD-873C-E63C-CBFE-34045CB6169D}"/>
          </ac:spMkLst>
        </pc:spChg>
      </pc:sldChg>
      <pc:sldChg chg="modSp add mod modNotesTx">
        <pc:chgData name="Hazel, Meg A." userId="7863d862-2e76-4068-bc9c-29285611c5ff" providerId="ADAL" clId="{69BBA127-FFCB-513B-B98A-F07DAE4BC87E}" dt="2025-10-21T20:25:14.512" v="4327" actId="20577"/>
        <pc:sldMkLst>
          <pc:docMk/>
          <pc:sldMk cId="2381600032" sldId="292"/>
        </pc:sldMkLst>
        <pc:spChg chg="mod">
          <ac:chgData name="Hazel, Meg A." userId="7863d862-2e76-4068-bc9c-29285611c5ff" providerId="ADAL" clId="{69BBA127-FFCB-513B-B98A-F07DAE4BC87E}" dt="2025-10-21T15:00:36.931" v="1692" actId="27636"/>
          <ac:spMkLst>
            <pc:docMk/>
            <pc:sldMk cId="2381600032" sldId="292"/>
            <ac:spMk id="4" creationId="{DCB617B1-5F01-03E2-0A96-C131D6D58517}"/>
          </ac:spMkLst>
        </pc:spChg>
        <pc:spChg chg="mod">
          <ac:chgData name="Hazel, Meg A." userId="7863d862-2e76-4068-bc9c-29285611c5ff" providerId="ADAL" clId="{69BBA127-FFCB-513B-B98A-F07DAE4BC87E}" dt="2025-10-21T20:25:14.512" v="4327" actId="20577"/>
          <ac:spMkLst>
            <pc:docMk/>
            <pc:sldMk cId="2381600032" sldId="292"/>
            <ac:spMk id="5" creationId="{4DB09A94-2559-1C8F-9867-FF2CF066B7D5}"/>
          </ac:spMkLst>
        </pc:spChg>
      </pc:sldChg>
      <pc:sldChg chg="modSp add mod ord modNotesTx">
        <pc:chgData name="Hazel, Meg A." userId="7863d862-2e76-4068-bc9c-29285611c5ff" providerId="ADAL" clId="{69BBA127-FFCB-513B-B98A-F07DAE4BC87E}" dt="2025-10-21T19:55:38.469" v="4273" actId="207"/>
        <pc:sldMkLst>
          <pc:docMk/>
          <pc:sldMk cId="2150504370" sldId="293"/>
        </pc:sldMkLst>
        <pc:spChg chg="mod">
          <ac:chgData name="Hazel, Meg A." userId="7863d862-2e76-4068-bc9c-29285611c5ff" providerId="ADAL" clId="{69BBA127-FFCB-513B-B98A-F07DAE4BC87E}" dt="2025-10-21T19:55:38.469" v="4273" actId="207"/>
          <ac:spMkLst>
            <pc:docMk/>
            <pc:sldMk cId="2150504370" sldId="293"/>
            <ac:spMk id="4" creationId="{E689BC38-B4D3-2692-CA06-64CD40E387F3}"/>
          </ac:spMkLst>
        </pc:spChg>
        <pc:spChg chg="mod">
          <ac:chgData name="Hazel, Meg A." userId="7863d862-2e76-4068-bc9c-29285611c5ff" providerId="ADAL" clId="{69BBA127-FFCB-513B-B98A-F07DAE4BC87E}" dt="2025-10-21T19:54:06.335" v="4270" actId="27636"/>
          <ac:spMkLst>
            <pc:docMk/>
            <pc:sldMk cId="2150504370" sldId="293"/>
            <ac:spMk id="5" creationId="{8CF39DE2-827A-343B-8CFC-2155B73FC8D4}"/>
          </ac:spMkLst>
        </pc:spChg>
      </pc:sldChg>
      <pc:sldChg chg="add del">
        <pc:chgData name="Hazel, Meg A." userId="7863d862-2e76-4068-bc9c-29285611c5ff" providerId="ADAL" clId="{69BBA127-FFCB-513B-B98A-F07DAE4BC87E}" dt="2025-10-21T19:47:50.337" v="4223" actId="2696"/>
        <pc:sldMkLst>
          <pc:docMk/>
          <pc:sldMk cId="155437777" sldId="296"/>
        </pc:sldMkLst>
      </pc:sldChg>
      <pc:sldChg chg="modSp add del mod ord">
        <pc:chgData name="Hazel, Meg A." userId="7863d862-2e76-4068-bc9c-29285611c5ff" providerId="ADAL" clId="{69BBA127-FFCB-513B-B98A-F07DAE4BC87E}" dt="2025-10-21T19:45:15.002" v="4210" actId="2696"/>
        <pc:sldMkLst>
          <pc:docMk/>
          <pc:sldMk cId="866266871" sldId="297"/>
        </pc:sldMkLst>
        <pc:spChg chg="mod">
          <ac:chgData name="Hazel, Meg A." userId="7863d862-2e76-4068-bc9c-29285611c5ff" providerId="ADAL" clId="{69BBA127-FFCB-513B-B98A-F07DAE4BC87E}" dt="2025-10-21T19:43:46.353" v="4205" actId="20577"/>
          <ac:spMkLst>
            <pc:docMk/>
            <pc:sldMk cId="866266871" sldId="297"/>
            <ac:spMk id="4" creationId="{E3FEAAF6-86C2-FA31-BE14-0CE4FC9B069A}"/>
          </ac:spMkLst>
        </pc:spChg>
      </pc:sldChg>
      <pc:sldChg chg="modSp add del mod">
        <pc:chgData name="Hazel, Meg A." userId="7863d862-2e76-4068-bc9c-29285611c5ff" providerId="ADAL" clId="{69BBA127-FFCB-513B-B98A-F07DAE4BC87E}" dt="2025-10-21T19:54:52.827" v="4271" actId="2696"/>
        <pc:sldMkLst>
          <pc:docMk/>
          <pc:sldMk cId="2742131879" sldId="298"/>
        </pc:sldMkLst>
        <pc:spChg chg="mod">
          <ac:chgData name="Hazel, Meg A." userId="7863d862-2e76-4068-bc9c-29285611c5ff" providerId="ADAL" clId="{69BBA127-FFCB-513B-B98A-F07DAE4BC87E}" dt="2025-10-21T19:48:32.499" v="4225" actId="27636"/>
          <ac:spMkLst>
            <pc:docMk/>
            <pc:sldMk cId="2742131879" sldId="298"/>
            <ac:spMk id="4" creationId="{390736C8-F464-DF54-1673-DEB0A05A76DB}"/>
          </ac:spMkLst>
        </pc:spChg>
        <pc:spChg chg="mod">
          <ac:chgData name="Hazel, Meg A." userId="7863d862-2e76-4068-bc9c-29285611c5ff" providerId="ADAL" clId="{69BBA127-FFCB-513B-B98A-F07DAE4BC87E}" dt="2025-10-21T19:35:33.263" v="4032" actId="403"/>
          <ac:spMkLst>
            <pc:docMk/>
            <pc:sldMk cId="2742131879" sldId="298"/>
            <ac:spMk id="5" creationId="{26C073CB-40CE-18CF-D25A-51D2FADE1702}"/>
          </ac:spMkLst>
        </pc:spChg>
      </pc:sldChg>
      <pc:sldChg chg="modSp add mod ord modNotesTx">
        <pc:chgData name="Hazel, Meg A." userId="7863d862-2e76-4068-bc9c-29285611c5ff" providerId="ADAL" clId="{69BBA127-FFCB-513B-B98A-F07DAE4BC87E}" dt="2025-10-21T19:55:45.827" v="4274" actId="207"/>
        <pc:sldMkLst>
          <pc:docMk/>
          <pc:sldMk cId="3393674559" sldId="299"/>
        </pc:sldMkLst>
        <pc:spChg chg="mod">
          <ac:chgData name="Hazel, Meg A." userId="7863d862-2e76-4068-bc9c-29285611c5ff" providerId="ADAL" clId="{69BBA127-FFCB-513B-B98A-F07DAE4BC87E}" dt="2025-10-21T19:55:45.827" v="4274" actId="207"/>
          <ac:spMkLst>
            <pc:docMk/>
            <pc:sldMk cId="3393674559" sldId="299"/>
            <ac:spMk id="4" creationId="{109F1889-7BC8-2EE5-3C5D-E9D001B07E73}"/>
          </ac:spMkLst>
        </pc:spChg>
        <pc:spChg chg="mod">
          <ac:chgData name="Hazel, Meg A." userId="7863d862-2e76-4068-bc9c-29285611c5ff" providerId="ADAL" clId="{69BBA127-FFCB-513B-B98A-F07DAE4BC87E}" dt="2025-10-21T19:40:17.136" v="4131" actId="403"/>
          <ac:spMkLst>
            <pc:docMk/>
            <pc:sldMk cId="3393674559" sldId="299"/>
            <ac:spMk id="5" creationId="{21EA79E2-2D6D-560A-DD1C-2E502C8C6E29}"/>
          </ac:spMkLst>
        </pc:spChg>
      </pc:sldChg>
      <pc:sldChg chg="delSp modSp add mod modNotesTx">
        <pc:chgData name="Hazel, Meg A." userId="7863d862-2e76-4068-bc9c-29285611c5ff" providerId="ADAL" clId="{69BBA127-FFCB-513B-B98A-F07DAE4BC87E}" dt="2025-10-21T19:56:21.460" v="4305" actId="20577"/>
        <pc:sldMkLst>
          <pc:docMk/>
          <pc:sldMk cId="2593680255" sldId="300"/>
        </pc:sldMkLst>
        <pc:spChg chg="del">
          <ac:chgData name="Hazel, Meg A." userId="7863d862-2e76-4068-bc9c-29285611c5ff" providerId="ADAL" clId="{69BBA127-FFCB-513B-B98A-F07DAE4BC87E}" dt="2025-10-21T19:47:32.801" v="4222" actId="478"/>
          <ac:spMkLst>
            <pc:docMk/>
            <pc:sldMk cId="2593680255" sldId="300"/>
            <ac:spMk id="2" creationId="{D9DC2724-9BAE-A2F0-E3A6-F60380B102DD}"/>
          </ac:spMkLst>
        </pc:spChg>
        <pc:spChg chg="mod">
          <ac:chgData name="Hazel, Meg A." userId="7863d862-2e76-4068-bc9c-29285611c5ff" providerId="ADAL" clId="{69BBA127-FFCB-513B-B98A-F07DAE4BC87E}" dt="2025-10-21T19:47:26.404" v="4220" actId="207"/>
          <ac:spMkLst>
            <pc:docMk/>
            <pc:sldMk cId="2593680255" sldId="300"/>
            <ac:spMk id="3" creationId="{C0C361DC-3104-31CC-3CC3-7E7D0C24E8F1}"/>
          </ac:spMkLst>
        </pc:spChg>
        <pc:spChg chg="mod">
          <ac:chgData name="Hazel, Meg A." userId="7863d862-2e76-4068-bc9c-29285611c5ff" providerId="ADAL" clId="{69BBA127-FFCB-513B-B98A-F07DAE4BC87E}" dt="2025-10-21T19:56:15.038" v="4293" actId="207"/>
          <ac:spMkLst>
            <pc:docMk/>
            <pc:sldMk cId="2593680255" sldId="300"/>
            <ac:spMk id="4" creationId="{77D6D825-2A47-30DF-7552-7DC87793F176}"/>
          </ac:spMkLst>
        </pc:spChg>
      </pc:sldChg>
      <pc:sldChg chg="delSp modSp add mod modNotesTx">
        <pc:chgData name="Hazel, Meg A." userId="7863d862-2e76-4068-bc9c-29285611c5ff" providerId="ADAL" clId="{69BBA127-FFCB-513B-B98A-F07DAE4BC87E}" dt="2025-10-21T19:57:30.427" v="4322" actId="20577"/>
        <pc:sldMkLst>
          <pc:docMk/>
          <pc:sldMk cId="3957964648" sldId="301"/>
        </pc:sldMkLst>
        <pc:spChg chg="del">
          <ac:chgData name="Hazel, Meg A." userId="7863d862-2e76-4068-bc9c-29285611c5ff" providerId="ADAL" clId="{69BBA127-FFCB-513B-B98A-F07DAE4BC87E}" dt="2025-10-21T19:57:21.544" v="4310" actId="478"/>
          <ac:spMkLst>
            <pc:docMk/>
            <pc:sldMk cId="3957964648" sldId="301"/>
            <ac:spMk id="2" creationId="{42611B18-BE01-D72F-0B59-3F1A1CB6D915}"/>
          </ac:spMkLst>
        </pc:spChg>
        <pc:spChg chg="mod">
          <ac:chgData name="Hazel, Meg A." userId="7863d862-2e76-4068-bc9c-29285611c5ff" providerId="ADAL" clId="{69BBA127-FFCB-513B-B98A-F07DAE4BC87E}" dt="2025-10-21T19:46:41.662" v="4212" actId="207"/>
          <ac:spMkLst>
            <pc:docMk/>
            <pc:sldMk cId="3957964648" sldId="301"/>
            <ac:spMk id="3" creationId="{DEC1DE5B-CD08-E198-F7AC-DDAB90478D4C}"/>
          </ac:spMkLst>
        </pc:spChg>
        <pc:spChg chg="mod">
          <ac:chgData name="Hazel, Meg A." userId="7863d862-2e76-4068-bc9c-29285611c5ff" providerId="ADAL" clId="{69BBA127-FFCB-513B-B98A-F07DAE4BC87E}" dt="2025-10-21T19:57:13.328" v="4308" actId="207"/>
          <ac:spMkLst>
            <pc:docMk/>
            <pc:sldMk cId="3957964648" sldId="301"/>
            <ac:spMk id="4" creationId="{17D450F5-B810-17B7-6633-EB2A25D24F5E}"/>
          </ac:spMkLst>
        </pc:spChg>
        <pc:spChg chg="mod">
          <ac:chgData name="Hazel, Meg A." userId="7863d862-2e76-4068-bc9c-29285611c5ff" providerId="ADAL" clId="{69BBA127-FFCB-513B-B98A-F07DAE4BC87E}" dt="2025-10-21T19:57:17.420" v="4309" actId="207"/>
          <ac:spMkLst>
            <pc:docMk/>
            <pc:sldMk cId="3957964648" sldId="301"/>
            <ac:spMk id="5" creationId="{F3EBE731-81A7-76B2-B6BF-F1CCC418F6CF}"/>
          </ac:spMkLst>
        </pc:spChg>
      </pc:sldChg>
      <pc:sldChg chg="add mod modShow">
        <pc:chgData name="Hazel, Meg A." userId="7863d862-2e76-4068-bc9c-29285611c5ff" providerId="ADAL" clId="{69BBA127-FFCB-513B-B98A-F07DAE4BC87E}" dt="2025-10-21T20:25:07.135" v="4326" actId="729"/>
        <pc:sldMkLst>
          <pc:docMk/>
          <pc:sldMk cId="2522985339" sldId="302"/>
        </pc:sldMkLst>
      </pc:sldChg>
      <pc:sldChg chg="delSp modSp add del mod setBg delDesignElem">
        <pc:chgData name="Hazel, Meg A." userId="7863d862-2e76-4068-bc9c-29285611c5ff" providerId="ADAL" clId="{69BBA127-FFCB-513B-B98A-F07DAE4BC87E}" dt="2025-10-21T14:41:16.637" v="1274" actId="2696"/>
        <pc:sldMkLst>
          <pc:docMk/>
          <pc:sldMk cId="2365633563" sldId="375"/>
        </pc:sldMkLst>
        <pc:spChg chg="mod">
          <ac:chgData name="Hazel, Meg A." userId="7863d862-2e76-4068-bc9c-29285611c5ff" providerId="ADAL" clId="{69BBA127-FFCB-513B-B98A-F07DAE4BC87E}" dt="2025-10-21T14:35:47.321" v="1062" actId="27636"/>
          <ac:spMkLst>
            <pc:docMk/>
            <pc:sldMk cId="2365633563" sldId="375"/>
            <ac:spMk id="2" creationId="{940BD156-2DCF-52C3-48C2-FE904A25EC48}"/>
          </ac:spMkLst>
        </pc:spChg>
        <pc:spChg chg="del">
          <ac:chgData name="Hazel, Meg A." userId="7863d862-2e76-4068-bc9c-29285611c5ff" providerId="ADAL" clId="{69BBA127-FFCB-513B-B98A-F07DAE4BC87E}" dt="2025-10-21T14:35:47.282" v="1061"/>
          <ac:spMkLst>
            <pc:docMk/>
            <pc:sldMk cId="2365633563" sldId="375"/>
            <ac:spMk id="10" creationId="{4BC6FC45-D4D9-4025-91DA-272D318D372B}"/>
          </ac:spMkLst>
        </pc:spChg>
        <pc:spChg chg="del">
          <ac:chgData name="Hazel, Meg A." userId="7863d862-2e76-4068-bc9c-29285611c5ff" providerId="ADAL" clId="{69BBA127-FFCB-513B-B98A-F07DAE4BC87E}" dt="2025-10-21T14:35:47.282" v="1061"/>
          <ac:spMkLst>
            <pc:docMk/>
            <pc:sldMk cId="2365633563" sldId="375"/>
            <ac:spMk id="12" creationId="{EA284212-C175-4C82-B112-A5208F70CB53}"/>
          </ac:spMkLst>
        </pc:spChg>
        <pc:spChg chg="del">
          <ac:chgData name="Hazel, Meg A." userId="7863d862-2e76-4068-bc9c-29285611c5ff" providerId="ADAL" clId="{69BBA127-FFCB-513B-B98A-F07DAE4BC87E}" dt="2025-10-21T14:35:47.282" v="1061"/>
          <ac:spMkLst>
            <pc:docMk/>
            <pc:sldMk cId="2365633563" sldId="375"/>
            <ac:spMk id="14" creationId="{619EC706-8928-4DFD-8084-35D599EB434F}"/>
          </ac:spMkLst>
        </pc:spChg>
      </pc:sldChg>
      <pc:sldMasterChg chg="modSldLayout">
        <pc:chgData name="Hazel, Meg A." userId="7863d862-2e76-4068-bc9c-29285611c5ff" providerId="ADAL" clId="{69BBA127-FFCB-513B-B98A-F07DAE4BC87E}" dt="2025-10-21T14:47:37.896" v="1481"/>
        <pc:sldMasterMkLst>
          <pc:docMk/>
          <pc:sldMasterMk cId="1976947183" sldId="2147483760"/>
        </pc:sldMasterMkLst>
        <pc:sldLayoutChg chg="addSp delSp modSp">
          <pc:chgData name="Hazel, Meg A." userId="7863d862-2e76-4068-bc9c-29285611c5ff" providerId="ADAL" clId="{69BBA127-FFCB-513B-B98A-F07DAE4BC87E}" dt="2025-10-21T14:47:37.896" v="1481"/>
          <pc:sldLayoutMkLst>
            <pc:docMk/>
            <pc:sldMasterMk cId="1976947183" sldId="2147483760"/>
            <pc:sldLayoutMk cId="4054836547" sldId="2147483749"/>
          </pc:sldLayoutMkLst>
          <pc:spChg chg="add mod">
            <ac:chgData name="Hazel, Meg A." userId="7863d862-2e76-4068-bc9c-29285611c5ff" providerId="ADAL" clId="{69BBA127-FFCB-513B-B98A-F07DAE4BC87E}" dt="2025-10-21T14:47:37.896" v="1481"/>
            <ac:spMkLst>
              <pc:docMk/>
              <pc:sldMasterMk cId="1976947183" sldId="2147483760"/>
              <pc:sldLayoutMk cId="4054836547" sldId="2147483749"/>
              <ac:spMk id="2" creationId="{0212D5CE-FB74-67B9-3089-38B8DAFA00C7}"/>
            </ac:spMkLst>
          </pc:spChg>
          <pc:spChg chg="add mod">
            <ac:chgData name="Hazel, Meg A." userId="7863d862-2e76-4068-bc9c-29285611c5ff" providerId="ADAL" clId="{69BBA127-FFCB-513B-B98A-F07DAE4BC87E}" dt="2025-10-21T14:47:37.896" v="1481"/>
            <ac:spMkLst>
              <pc:docMk/>
              <pc:sldMasterMk cId="1976947183" sldId="2147483760"/>
              <pc:sldLayoutMk cId="4054836547" sldId="2147483749"/>
              <ac:spMk id="3" creationId="{F9DA77DD-0EDF-CA67-6CF2-502912B033BF}"/>
            </ac:spMkLst>
          </pc:spChg>
          <pc:spChg chg="add mod">
            <ac:chgData name="Hazel, Meg A." userId="7863d862-2e76-4068-bc9c-29285611c5ff" providerId="ADAL" clId="{69BBA127-FFCB-513B-B98A-F07DAE4BC87E}" dt="2025-10-21T14:47:37.896" v="1481"/>
            <ac:spMkLst>
              <pc:docMk/>
              <pc:sldMasterMk cId="1976947183" sldId="2147483760"/>
              <pc:sldLayoutMk cId="4054836547" sldId="2147483749"/>
              <ac:spMk id="4" creationId="{20275D53-4856-09CA-E11F-682078D7887A}"/>
            </ac:spMkLst>
          </pc:spChg>
          <pc:spChg chg="del">
            <ac:chgData name="Hazel, Meg A." userId="7863d862-2e76-4068-bc9c-29285611c5ff" providerId="ADAL" clId="{69BBA127-FFCB-513B-B98A-F07DAE4BC87E}" dt="2025-10-21T14:47:29.786" v="1480"/>
            <ac:spMkLst>
              <pc:docMk/>
              <pc:sldMasterMk cId="1976947183" sldId="2147483760"/>
              <pc:sldLayoutMk cId="4054836547" sldId="2147483749"/>
              <ac:spMk id="5" creationId="{FC0A8DC1-14F6-453B-A724-D6493F063F83}"/>
            </ac:spMkLst>
          </pc:spChg>
          <pc:spChg chg="del">
            <ac:chgData name="Hazel, Meg A." userId="7863d862-2e76-4068-bc9c-29285611c5ff" providerId="ADAL" clId="{69BBA127-FFCB-513B-B98A-F07DAE4BC87E}" dt="2025-10-21T14:47:29.786" v="1480"/>
            <ac:spMkLst>
              <pc:docMk/>
              <pc:sldMasterMk cId="1976947183" sldId="2147483760"/>
              <pc:sldLayoutMk cId="4054836547" sldId="2147483749"/>
              <ac:spMk id="6" creationId="{66E63FF0-1A91-4698-B12A-112D05373593}"/>
            </ac:spMkLst>
          </pc:spChg>
          <pc:spChg chg="del">
            <ac:chgData name="Hazel, Meg A." userId="7863d862-2e76-4068-bc9c-29285611c5ff" providerId="ADAL" clId="{69BBA127-FFCB-513B-B98A-F07DAE4BC87E}" dt="2025-10-21T14:47:29.786" v="1480"/>
            <ac:spMkLst>
              <pc:docMk/>
              <pc:sldMasterMk cId="1976947183" sldId="2147483760"/>
              <pc:sldLayoutMk cId="4054836547" sldId="2147483749"/>
              <ac:spMk id="7" creationId="{1E066D53-44B3-4F04-93FD-9756A60139F9}"/>
            </ac:spMkLst>
          </pc:spChg>
        </pc:sldLayoutChg>
      </pc:sldMasterChg>
      <pc:sldMasterChg chg="new del mod addSldLayout delSldLayout">
        <pc:chgData name="Hazel, Meg A." userId="7863d862-2e76-4068-bc9c-29285611c5ff" providerId="ADAL" clId="{69BBA127-FFCB-513B-B98A-F07DAE4BC87E}" dt="2025-10-21T14:50:20.506" v="1484" actId="6938"/>
        <pc:sldMasterMkLst>
          <pc:docMk/>
          <pc:sldMasterMk cId="2112164791" sldId="2147483761"/>
        </pc:sldMasterMkLst>
        <pc:sldLayoutChg chg="new del replId">
          <pc:chgData name="Hazel, Meg A." userId="7863d862-2e76-4068-bc9c-29285611c5ff" providerId="ADAL" clId="{69BBA127-FFCB-513B-B98A-F07DAE4BC87E}" dt="2025-10-21T14:50:20.506" v="1484" actId="6938"/>
          <pc:sldLayoutMkLst>
            <pc:docMk/>
            <pc:sldMasterMk cId="2112164791" sldId="2147483761"/>
            <pc:sldLayoutMk cId="2028878794" sldId="2147483762"/>
          </pc:sldLayoutMkLst>
        </pc:sldLayoutChg>
        <pc:sldLayoutChg chg="new del replId">
          <pc:chgData name="Hazel, Meg A." userId="7863d862-2e76-4068-bc9c-29285611c5ff" providerId="ADAL" clId="{69BBA127-FFCB-513B-B98A-F07DAE4BC87E}" dt="2025-10-21T14:50:20.506" v="1484" actId="6938"/>
          <pc:sldLayoutMkLst>
            <pc:docMk/>
            <pc:sldMasterMk cId="2112164791" sldId="2147483761"/>
            <pc:sldLayoutMk cId="2351784607" sldId="2147483763"/>
          </pc:sldLayoutMkLst>
        </pc:sldLayoutChg>
        <pc:sldLayoutChg chg="new del replId">
          <pc:chgData name="Hazel, Meg A." userId="7863d862-2e76-4068-bc9c-29285611c5ff" providerId="ADAL" clId="{69BBA127-FFCB-513B-B98A-F07DAE4BC87E}" dt="2025-10-21T14:50:20.506" v="1484" actId="6938"/>
          <pc:sldLayoutMkLst>
            <pc:docMk/>
            <pc:sldMasterMk cId="2112164791" sldId="2147483761"/>
            <pc:sldLayoutMk cId="773238875" sldId="2147483764"/>
          </pc:sldLayoutMkLst>
        </pc:sldLayoutChg>
        <pc:sldLayoutChg chg="new del replId">
          <pc:chgData name="Hazel, Meg A." userId="7863d862-2e76-4068-bc9c-29285611c5ff" providerId="ADAL" clId="{69BBA127-FFCB-513B-B98A-F07DAE4BC87E}" dt="2025-10-21T14:50:20.506" v="1484" actId="6938"/>
          <pc:sldLayoutMkLst>
            <pc:docMk/>
            <pc:sldMasterMk cId="2112164791" sldId="2147483761"/>
            <pc:sldLayoutMk cId="3569402387" sldId="2147483765"/>
          </pc:sldLayoutMkLst>
        </pc:sldLayoutChg>
        <pc:sldLayoutChg chg="new del replId">
          <pc:chgData name="Hazel, Meg A." userId="7863d862-2e76-4068-bc9c-29285611c5ff" providerId="ADAL" clId="{69BBA127-FFCB-513B-B98A-F07DAE4BC87E}" dt="2025-10-21T14:50:20.506" v="1484" actId="6938"/>
          <pc:sldLayoutMkLst>
            <pc:docMk/>
            <pc:sldMasterMk cId="2112164791" sldId="2147483761"/>
            <pc:sldLayoutMk cId="4270087755" sldId="2147483766"/>
          </pc:sldLayoutMkLst>
        </pc:sldLayoutChg>
        <pc:sldLayoutChg chg="new del replId">
          <pc:chgData name="Hazel, Meg A." userId="7863d862-2e76-4068-bc9c-29285611c5ff" providerId="ADAL" clId="{69BBA127-FFCB-513B-B98A-F07DAE4BC87E}" dt="2025-10-21T14:50:20.506" v="1484" actId="6938"/>
          <pc:sldLayoutMkLst>
            <pc:docMk/>
            <pc:sldMasterMk cId="2112164791" sldId="2147483761"/>
            <pc:sldLayoutMk cId="3809027708" sldId="2147483767"/>
          </pc:sldLayoutMkLst>
        </pc:sldLayoutChg>
        <pc:sldLayoutChg chg="new del replId">
          <pc:chgData name="Hazel, Meg A." userId="7863d862-2e76-4068-bc9c-29285611c5ff" providerId="ADAL" clId="{69BBA127-FFCB-513B-B98A-F07DAE4BC87E}" dt="2025-10-21T14:50:20.506" v="1484" actId="6938"/>
          <pc:sldLayoutMkLst>
            <pc:docMk/>
            <pc:sldMasterMk cId="2112164791" sldId="2147483761"/>
            <pc:sldLayoutMk cId="105202598" sldId="2147483768"/>
          </pc:sldLayoutMkLst>
        </pc:sldLayoutChg>
        <pc:sldLayoutChg chg="new del replId">
          <pc:chgData name="Hazel, Meg A." userId="7863d862-2e76-4068-bc9c-29285611c5ff" providerId="ADAL" clId="{69BBA127-FFCB-513B-B98A-F07DAE4BC87E}" dt="2025-10-21T14:50:20.506" v="1484" actId="6938"/>
          <pc:sldLayoutMkLst>
            <pc:docMk/>
            <pc:sldMasterMk cId="2112164791" sldId="2147483761"/>
            <pc:sldLayoutMk cId="98822078" sldId="2147483769"/>
          </pc:sldLayoutMkLst>
        </pc:sldLayoutChg>
        <pc:sldLayoutChg chg="new del replId">
          <pc:chgData name="Hazel, Meg A." userId="7863d862-2e76-4068-bc9c-29285611c5ff" providerId="ADAL" clId="{69BBA127-FFCB-513B-B98A-F07DAE4BC87E}" dt="2025-10-21T14:50:20.506" v="1484" actId="6938"/>
          <pc:sldLayoutMkLst>
            <pc:docMk/>
            <pc:sldMasterMk cId="2112164791" sldId="2147483761"/>
            <pc:sldLayoutMk cId="4285524445" sldId="2147483770"/>
          </pc:sldLayoutMkLst>
        </pc:sldLayoutChg>
        <pc:sldLayoutChg chg="new del replId">
          <pc:chgData name="Hazel, Meg A." userId="7863d862-2e76-4068-bc9c-29285611c5ff" providerId="ADAL" clId="{69BBA127-FFCB-513B-B98A-F07DAE4BC87E}" dt="2025-10-21T14:50:20.506" v="1484" actId="6938"/>
          <pc:sldLayoutMkLst>
            <pc:docMk/>
            <pc:sldMasterMk cId="2112164791" sldId="2147483761"/>
            <pc:sldLayoutMk cId="1673905804" sldId="2147483771"/>
          </pc:sldLayoutMkLst>
        </pc:sldLayoutChg>
        <pc:sldLayoutChg chg="new del replId">
          <pc:chgData name="Hazel, Meg A." userId="7863d862-2e76-4068-bc9c-29285611c5ff" providerId="ADAL" clId="{69BBA127-FFCB-513B-B98A-F07DAE4BC87E}" dt="2025-10-21T14:50:20.506" v="1484" actId="6938"/>
          <pc:sldLayoutMkLst>
            <pc:docMk/>
            <pc:sldMasterMk cId="2112164791" sldId="2147483761"/>
            <pc:sldLayoutMk cId="3212204549" sldId="2147483772"/>
          </pc:sldLayoutMkLst>
        </pc:sldLayoutChg>
      </pc:sldMasterChg>
    </pc:docChg>
  </pc:docChgLst>
  <pc:docChgLst>
    <pc:chgData name="Alvord, Amberlynn" userId="S::aalvord@wcupa.edu::9e0fca7d-842b-4eb3-acb5-2ad315105dd6" providerId="AD" clId="Web-{218BBAC8-F6A5-E815-258A-C7B9C08496A9}"/>
    <pc:docChg chg="modSld">
      <pc:chgData name="Alvord, Amberlynn" userId="S::aalvord@wcupa.edu::9e0fca7d-842b-4eb3-acb5-2ad315105dd6" providerId="AD" clId="Web-{218BBAC8-F6A5-E815-258A-C7B9C08496A9}" dt="2025-10-22T14:22:18.750" v="3"/>
      <pc:docMkLst>
        <pc:docMk/>
      </pc:docMkLst>
      <pc:sldChg chg="modNotes">
        <pc:chgData name="Alvord, Amberlynn" userId="S::aalvord@wcupa.edu::9e0fca7d-842b-4eb3-acb5-2ad315105dd6" providerId="AD" clId="Web-{218BBAC8-F6A5-E815-258A-C7B9C08496A9}" dt="2025-10-22T14:22:18.750" v="3"/>
        <pc:sldMkLst>
          <pc:docMk/>
          <pc:sldMk cId="1925523015" sldId="286"/>
        </pc:sldMkLst>
      </pc:sldChg>
    </pc:docChg>
  </pc:docChgLst>
  <pc:docChgLst>
    <pc:chgData name="Hazel, Meg A." userId="S::mhazel@wcupa.edu::7863d862-2e76-4068-bc9c-29285611c5ff" providerId="AD" clId="Web-{C45690E1-7F68-4101-8FE8-B5974FE51352}"/>
    <pc:docChg chg="modSld">
      <pc:chgData name="Hazel, Meg A." userId="S::mhazel@wcupa.edu::7863d862-2e76-4068-bc9c-29285611c5ff" providerId="AD" clId="Web-{C45690E1-7F68-4101-8FE8-B5974FE51352}" dt="2025-10-22T13:00:31.934" v="73" actId="20577"/>
      <pc:docMkLst>
        <pc:docMk/>
      </pc:docMkLst>
      <pc:sldChg chg="modSp">
        <pc:chgData name="Hazel, Meg A." userId="S::mhazel@wcupa.edu::7863d862-2e76-4068-bc9c-29285611c5ff" providerId="AD" clId="Web-{C45690E1-7F68-4101-8FE8-B5974FE51352}" dt="2025-10-22T13:00:31.934" v="73" actId="20577"/>
        <pc:sldMkLst>
          <pc:docMk/>
          <pc:sldMk cId="3977911122" sldId="270"/>
        </pc:sldMkLst>
        <pc:spChg chg="mod">
          <ac:chgData name="Hazel, Meg A." userId="S::mhazel@wcupa.edu::7863d862-2e76-4068-bc9c-29285611c5ff" providerId="AD" clId="Web-{C45690E1-7F68-4101-8FE8-B5974FE51352}" dt="2025-10-22T13:00:31.934" v="73" actId="20577"/>
          <ac:spMkLst>
            <pc:docMk/>
            <pc:sldMk cId="3977911122" sldId="270"/>
            <ac:spMk id="5" creationId="{8D9182CA-7E90-D419-FF78-5C86763394D5}"/>
          </ac:spMkLst>
        </pc:spChg>
      </pc:sldChg>
    </pc:docChg>
  </pc:docChgLst>
  <pc:docChgLst>
    <pc:chgData name="Robinson, Tracey" userId="S::trobinson@wcupa.edu::96dd9fea-77d6-48b8-866e-47236d4be2be" providerId="AD" clId="Web-{8A1A76CE-43FE-3391-4213-F802B62B1211}"/>
    <pc:docChg chg="modSld">
      <pc:chgData name="Robinson, Tracey" userId="S::trobinson@wcupa.edu::96dd9fea-77d6-48b8-866e-47236d4be2be" providerId="AD" clId="Web-{8A1A76CE-43FE-3391-4213-F802B62B1211}" dt="2025-10-22T12:57:54.528" v="18" actId="20577"/>
      <pc:docMkLst>
        <pc:docMk/>
      </pc:docMkLst>
      <pc:sldChg chg="modSp">
        <pc:chgData name="Robinson, Tracey" userId="S::trobinson@wcupa.edu::96dd9fea-77d6-48b8-866e-47236d4be2be" providerId="AD" clId="Web-{8A1A76CE-43FE-3391-4213-F802B62B1211}" dt="2025-10-22T12:57:54.528" v="18" actId="20577"/>
        <pc:sldMkLst>
          <pc:docMk/>
          <pc:sldMk cId="775837733" sldId="288"/>
        </pc:sldMkLst>
        <pc:spChg chg="mod">
          <ac:chgData name="Robinson, Tracey" userId="S::trobinson@wcupa.edu::96dd9fea-77d6-48b8-866e-47236d4be2be" providerId="AD" clId="Web-{8A1A76CE-43FE-3391-4213-F802B62B1211}" dt="2025-10-22T12:57:54.528" v="18" actId="20577"/>
          <ac:spMkLst>
            <pc:docMk/>
            <pc:sldMk cId="775837733" sldId="288"/>
            <ac:spMk id="3" creationId="{CB9C22FF-7643-4512-1E84-A9F2A745B6EE}"/>
          </ac:spMkLst>
        </pc:spChg>
      </pc:sldChg>
      <pc:sldChg chg="modNotes">
        <pc:chgData name="Robinson, Tracey" userId="S::trobinson@wcupa.edu::96dd9fea-77d6-48b8-866e-47236d4be2be" providerId="AD" clId="Web-{8A1A76CE-43FE-3391-4213-F802B62B1211}" dt="2025-10-22T12:45:53.665" v="10"/>
        <pc:sldMkLst>
          <pc:docMk/>
          <pc:sldMk cId="3263368928" sldId="291"/>
        </pc:sldMkLst>
      </pc:sldChg>
      <pc:sldChg chg="modNotes">
        <pc:chgData name="Robinson, Tracey" userId="S::trobinson@wcupa.edu::96dd9fea-77d6-48b8-866e-47236d4be2be" providerId="AD" clId="Web-{8A1A76CE-43FE-3391-4213-F802B62B1211}" dt="2025-10-22T12:46:26.464" v="12"/>
        <pc:sldMkLst>
          <pc:docMk/>
          <pc:sldMk cId="2381600032" sldId="29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1085DD-CAE0-4789-A0A0-0292244B40C3}" type="datetimeFigureOut">
              <a:t>10/22/25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3FE2F8-532F-4EFE-AB92-A227288328B0}" type="slidenum">
              <a:t>‹#›</a:t>
            </a:fld>
            <a:endParaRPr lang="en-US"/>
          </a:p>
        </p:txBody>
      </p:sp>
    </p:spTree>
    <p:extLst>
      <p:ext uri="{BB962C8B-B14F-4D97-AF65-F5344CB8AC3E}">
        <p14:creationId xmlns:p14="http://schemas.microsoft.com/office/powerpoint/2010/main" val="3643712192"/>
      </p:ext>
    </p:extLst>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mn-lt"/>
        <a:ea typeface="+mn-ea"/>
        <a:cs typeface="+mn-cs"/>
      </a:defRPr>
    </a:lvl1pPr>
    <a:lvl2pPr marL="457200" algn="l" defTabSz="914400" rtl="0" eaLnBrk="1" latinLnBrk="0" hangingPunct="1">
      <a:defRPr sz="1600" kern="1200">
        <a:solidFill>
          <a:schemeClr val="tx1"/>
        </a:solidFill>
        <a:latin typeface="+mn-lt"/>
        <a:ea typeface="+mn-ea"/>
        <a:cs typeface="+mn-cs"/>
      </a:defRPr>
    </a:lvl2pPr>
    <a:lvl3pPr marL="914400" algn="l" defTabSz="914400" rtl="0" eaLnBrk="1" latinLnBrk="0" hangingPunct="1">
      <a:defRPr sz="1600" kern="1200">
        <a:solidFill>
          <a:schemeClr val="tx1"/>
        </a:solidFill>
        <a:latin typeface="+mn-lt"/>
        <a:ea typeface="+mn-ea"/>
        <a:cs typeface="+mn-cs"/>
      </a:defRPr>
    </a:lvl3pPr>
    <a:lvl4pPr marL="1371600" algn="l" defTabSz="914400" rtl="0" eaLnBrk="1" latinLnBrk="0" hangingPunct="1">
      <a:defRPr sz="1600" kern="1200">
        <a:solidFill>
          <a:schemeClr val="tx1"/>
        </a:solidFill>
        <a:latin typeface="+mn-lt"/>
        <a:ea typeface="+mn-ea"/>
        <a:cs typeface="+mn-cs"/>
      </a:defRPr>
    </a:lvl4pPr>
    <a:lvl5pPr marL="1828800" algn="l" defTabSz="914400" rtl="0" eaLnBrk="1" latinLnBrk="0" hangingPunct="1">
      <a:defRPr sz="16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TRACEY</a:t>
            </a:r>
            <a:endParaRPr lang="en-US"/>
          </a:p>
        </p:txBody>
      </p:sp>
      <p:sp>
        <p:nvSpPr>
          <p:cNvPr id="4" name="Slide Number Placeholder 3"/>
          <p:cNvSpPr>
            <a:spLocks noGrp="1"/>
          </p:cNvSpPr>
          <p:nvPr>
            <p:ph type="sldNum" sz="quarter" idx="5"/>
          </p:nvPr>
        </p:nvSpPr>
        <p:spPr/>
        <p:txBody>
          <a:bodyPr/>
          <a:lstStyle/>
          <a:p>
            <a:fld id="{C8E157FF-BF56-4A04-AF10-DF8FF8F4E9BA}" type="slidenum">
              <a:rPr lang="en-US"/>
              <a:t>1</a:t>
            </a:fld>
            <a:endParaRPr lang="en-US"/>
          </a:p>
        </p:txBody>
      </p:sp>
    </p:spTree>
    <p:extLst>
      <p:ext uri="{BB962C8B-B14F-4D97-AF65-F5344CB8AC3E}">
        <p14:creationId xmlns:p14="http://schemas.microsoft.com/office/powerpoint/2010/main" val="3045104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Naomie/Amber</a:t>
            </a:r>
          </a:p>
        </p:txBody>
      </p:sp>
      <p:sp>
        <p:nvSpPr>
          <p:cNvPr id="4" name="Slide Number Placeholder 3"/>
          <p:cNvSpPr>
            <a:spLocks noGrp="1"/>
          </p:cNvSpPr>
          <p:nvPr>
            <p:ph type="sldNum" sz="quarter" idx="5"/>
          </p:nvPr>
        </p:nvSpPr>
        <p:spPr/>
        <p:txBody>
          <a:bodyPr/>
          <a:lstStyle/>
          <a:p>
            <a:fld id="{273FE2F8-532F-4EFE-AB92-A227288328B0}" type="slidenum">
              <a:rPr lang="en-US" smtClean="0"/>
              <a:t>10</a:t>
            </a:fld>
            <a:endParaRPr lang="en-US"/>
          </a:p>
        </p:txBody>
      </p:sp>
    </p:spTree>
    <p:extLst>
      <p:ext uri="{BB962C8B-B14F-4D97-AF65-F5344CB8AC3E}">
        <p14:creationId xmlns:p14="http://schemas.microsoft.com/office/powerpoint/2010/main" val="1502476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Amber/Naomie</a:t>
            </a:r>
          </a:p>
        </p:txBody>
      </p:sp>
      <p:sp>
        <p:nvSpPr>
          <p:cNvPr id="4" name="Slide Number Placeholder 3"/>
          <p:cNvSpPr>
            <a:spLocks noGrp="1"/>
          </p:cNvSpPr>
          <p:nvPr>
            <p:ph type="sldNum" sz="quarter" idx="5"/>
          </p:nvPr>
        </p:nvSpPr>
        <p:spPr/>
        <p:txBody>
          <a:bodyPr/>
          <a:lstStyle/>
          <a:p>
            <a:fld id="{273FE2F8-532F-4EFE-AB92-A227288328B0}" type="slidenum">
              <a:rPr lang="en-US"/>
              <a:t>11</a:t>
            </a:fld>
            <a:endParaRPr lang="en-US"/>
          </a:p>
        </p:txBody>
      </p:sp>
    </p:spTree>
    <p:extLst>
      <p:ext uri="{BB962C8B-B14F-4D97-AF65-F5344CB8AC3E}">
        <p14:creationId xmlns:p14="http://schemas.microsoft.com/office/powerpoint/2010/main" val="7668605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Amber/Naomie</a:t>
            </a:r>
          </a:p>
        </p:txBody>
      </p:sp>
      <p:sp>
        <p:nvSpPr>
          <p:cNvPr id="4" name="Slide Number Placeholder 3"/>
          <p:cNvSpPr>
            <a:spLocks noGrp="1"/>
          </p:cNvSpPr>
          <p:nvPr>
            <p:ph type="sldNum" sz="quarter" idx="5"/>
          </p:nvPr>
        </p:nvSpPr>
        <p:spPr/>
        <p:txBody>
          <a:bodyPr/>
          <a:lstStyle/>
          <a:p>
            <a:fld id="{273FE2F8-532F-4EFE-AB92-A227288328B0}" type="slidenum">
              <a:rPr lang="en-US" smtClean="0"/>
              <a:t>12</a:t>
            </a:fld>
            <a:endParaRPr lang="en-US"/>
          </a:p>
        </p:txBody>
      </p:sp>
    </p:spTree>
    <p:extLst>
      <p:ext uri="{BB962C8B-B14F-4D97-AF65-F5344CB8AC3E}">
        <p14:creationId xmlns:p14="http://schemas.microsoft.com/office/powerpoint/2010/main" val="34991059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BF422-ADA4-622D-30FD-68F2D10939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78835D-4B5F-5755-E205-D3B14A3B12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70F7D3-8D4A-E5C5-845E-9FE80E0FEF33}"/>
              </a:ext>
            </a:extLst>
          </p:cNvPr>
          <p:cNvSpPr>
            <a:spLocks noGrp="1"/>
          </p:cNvSpPr>
          <p:nvPr>
            <p:ph type="body" idx="1"/>
          </p:nvPr>
        </p:nvSpPr>
        <p:spPr/>
        <p:txBody>
          <a:bodyPr/>
          <a:lstStyle/>
          <a:p>
            <a:r>
              <a:rPr lang="en-US" sz="1400" b="1" dirty="0">
                <a:latin typeface="Aptos" panose="020B0004020202020204" pitchFamily="34" charset="0"/>
                <a:ea typeface="Calibri"/>
                <a:cs typeface="Calibri"/>
              </a:rPr>
              <a:t>DAVID/AARON</a:t>
            </a:r>
          </a:p>
          <a:p>
            <a:endParaRPr lang="en-US" sz="1400" b="1" dirty="0">
              <a:latin typeface="Aptos" panose="020B0004020202020204" pitchFamily="34" charset="0"/>
              <a:ea typeface="Calibri"/>
              <a:cs typeface="Calibri"/>
            </a:endParaRPr>
          </a:p>
          <a:p>
            <a:endParaRPr lang="en-US" sz="1400" b="1" dirty="0">
              <a:latin typeface="Aptos" panose="020B0004020202020204" pitchFamily="34" charset="0"/>
              <a:ea typeface="Calibri"/>
              <a:cs typeface="Calibri"/>
            </a:endParaRPr>
          </a:p>
        </p:txBody>
      </p:sp>
      <p:sp>
        <p:nvSpPr>
          <p:cNvPr id="4" name="Slide Number Placeholder 3">
            <a:extLst>
              <a:ext uri="{FF2B5EF4-FFF2-40B4-BE49-F238E27FC236}">
                <a16:creationId xmlns:a16="http://schemas.microsoft.com/office/drawing/2014/main" id="{95769C45-EA32-F8AA-7049-BD891C6B860C}"/>
              </a:ext>
            </a:extLst>
          </p:cNvPr>
          <p:cNvSpPr>
            <a:spLocks noGrp="1"/>
          </p:cNvSpPr>
          <p:nvPr>
            <p:ph type="sldNum" sz="quarter" idx="5"/>
          </p:nvPr>
        </p:nvSpPr>
        <p:spPr/>
        <p:txBody>
          <a:bodyPr/>
          <a:lstStyle/>
          <a:p>
            <a:fld id="{C8E157FF-BF56-4A04-AF10-DF8FF8F4E9BA}" type="slidenum">
              <a:t>13</a:t>
            </a:fld>
            <a:endParaRPr lang="en-US"/>
          </a:p>
        </p:txBody>
      </p:sp>
    </p:spTree>
    <p:extLst>
      <p:ext uri="{BB962C8B-B14F-4D97-AF65-F5344CB8AC3E}">
        <p14:creationId xmlns:p14="http://schemas.microsoft.com/office/powerpoint/2010/main" val="12717472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680CE-5BD0-CCD7-048E-AFC9428395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B915FE-4577-4F6C-2F6B-B6F4F316B0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F89B3A-C2F2-DF2B-E2AB-6680F9021CB9}"/>
              </a:ext>
            </a:extLst>
          </p:cNvPr>
          <p:cNvSpPr>
            <a:spLocks noGrp="1"/>
          </p:cNvSpPr>
          <p:nvPr>
            <p:ph type="body" idx="1"/>
          </p:nvPr>
        </p:nvSpPr>
        <p:spPr/>
        <p:txBody>
          <a:bodyPr/>
          <a:lstStyle/>
          <a:p>
            <a:r>
              <a:rPr lang="en-US">
                <a:ea typeface="Calibri"/>
                <a:cs typeface="Calibri"/>
              </a:rPr>
              <a:t>DAN</a:t>
            </a:r>
          </a:p>
          <a:p>
            <a:endParaRPr lang="en-US">
              <a:ea typeface="Calibri"/>
              <a:cs typeface="Calibri"/>
            </a:endParaRPr>
          </a:p>
        </p:txBody>
      </p:sp>
      <p:sp>
        <p:nvSpPr>
          <p:cNvPr id="4" name="Slide Number Placeholder 3">
            <a:extLst>
              <a:ext uri="{FF2B5EF4-FFF2-40B4-BE49-F238E27FC236}">
                <a16:creationId xmlns:a16="http://schemas.microsoft.com/office/drawing/2014/main" id="{982C046D-2B84-6C88-3AB0-62859F8F989D}"/>
              </a:ext>
            </a:extLst>
          </p:cNvPr>
          <p:cNvSpPr>
            <a:spLocks noGrp="1"/>
          </p:cNvSpPr>
          <p:nvPr>
            <p:ph type="sldNum" sz="quarter" idx="5"/>
          </p:nvPr>
        </p:nvSpPr>
        <p:spPr/>
        <p:txBody>
          <a:bodyPr/>
          <a:lstStyle/>
          <a:p>
            <a:fld id="{C8E157FF-BF56-4A04-AF10-DF8FF8F4E9BA}" type="slidenum">
              <a:t>14</a:t>
            </a:fld>
            <a:endParaRPr lang="en-US"/>
          </a:p>
        </p:txBody>
      </p:sp>
    </p:spTree>
    <p:extLst>
      <p:ext uri="{BB962C8B-B14F-4D97-AF65-F5344CB8AC3E}">
        <p14:creationId xmlns:p14="http://schemas.microsoft.com/office/powerpoint/2010/main" val="12074802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55B5B-8E5F-BB91-88E8-65BDF3721D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EC6D09-BD25-985D-8CFE-9EE1DEACCE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2F2BE2-5A1C-8784-30DF-C76AF2C2C42B}"/>
              </a:ext>
            </a:extLst>
          </p:cNvPr>
          <p:cNvSpPr>
            <a:spLocks noGrp="1"/>
          </p:cNvSpPr>
          <p:nvPr>
            <p:ph type="body" idx="1"/>
          </p:nvPr>
        </p:nvSpPr>
        <p:spPr/>
        <p:txBody>
          <a:bodyPr/>
          <a:lstStyle/>
          <a:p>
            <a:r>
              <a:rPr lang="en-US" dirty="0">
                <a:ea typeface="Calibri"/>
                <a:cs typeface="Calibri"/>
              </a:rPr>
              <a:t>AMBER</a:t>
            </a:r>
          </a:p>
        </p:txBody>
      </p:sp>
      <p:sp>
        <p:nvSpPr>
          <p:cNvPr id="4" name="Slide Number Placeholder 3">
            <a:extLst>
              <a:ext uri="{FF2B5EF4-FFF2-40B4-BE49-F238E27FC236}">
                <a16:creationId xmlns:a16="http://schemas.microsoft.com/office/drawing/2014/main" id="{C8B0217C-C8D0-A794-3AE7-B6E47ADE3389}"/>
              </a:ext>
            </a:extLst>
          </p:cNvPr>
          <p:cNvSpPr>
            <a:spLocks noGrp="1"/>
          </p:cNvSpPr>
          <p:nvPr>
            <p:ph type="sldNum" sz="quarter" idx="5"/>
          </p:nvPr>
        </p:nvSpPr>
        <p:spPr/>
        <p:txBody>
          <a:bodyPr/>
          <a:lstStyle/>
          <a:p>
            <a:fld id="{C8E157FF-BF56-4A04-AF10-DF8FF8F4E9BA}" type="slidenum">
              <a:t>15</a:t>
            </a:fld>
            <a:endParaRPr lang="en-US"/>
          </a:p>
        </p:txBody>
      </p:sp>
    </p:spTree>
    <p:extLst>
      <p:ext uri="{BB962C8B-B14F-4D97-AF65-F5344CB8AC3E}">
        <p14:creationId xmlns:p14="http://schemas.microsoft.com/office/powerpoint/2010/main" val="20128546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AC408-5449-B018-C6A3-2508ACDC51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E50901-C97C-AB3C-AA32-5EEA121947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2C897E-5903-49FB-91F5-8CB2EA388F08}"/>
              </a:ext>
            </a:extLst>
          </p:cNvPr>
          <p:cNvSpPr>
            <a:spLocks noGrp="1"/>
          </p:cNvSpPr>
          <p:nvPr>
            <p:ph type="body" idx="1"/>
          </p:nvPr>
        </p:nvSpPr>
        <p:spPr/>
        <p:txBody>
          <a:bodyPr/>
          <a:lstStyle/>
          <a:p>
            <a:r>
              <a:rPr lang="en-US" dirty="0">
                <a:ea typeface="Calibri"/>
                <a:cs typeface="Calibri"/>
              </a:rPr>
              <a:t>CONNOR</a:t>
            </a:r>
          </a:p>
        </p:txBody>
      </p:sp>
      <p:sp>
        <p:nvSpPr>
          <p:cNvPr id="4" name="Slide Number Placeholder 3">
            <a:extLst>
              <a:ext uri="{FF2B5EF4-FFF2-40B4-BE49-F238E27FC236}">
                <a16:creationId xmlns:a16="http://schemas.microsoft.com/office/drawing/2014/main" id="{63C811F5-6DD4-2CD5-AC94-457EACD10309}"/>
              </a:ext>
            </a:extLst>
          </p:cNvPr>
          <p:cNvSpPr>
            <a:spLocks noGrp="1"/>
          </p:cNvSpPr>
          <p:nvPr>
            <p:ph type="sldNum" sz="quarter" idx="5"/>
          </p:nvPr>
        </p:nvSpPr>
        <p:spPr/>
        <p:txBody>
          <a:bodyPr/>
          <a:lstStyle/>
          <a:p>
            <a:fld id="{C8E157FF-BF56-4A04-AF10-DF8FF8F4E9BA}" type="slidenum">
              <a:t>16</a:t>
            </a:fld>
            <a:endParaRPr lang="en-US"/>
          </a:p>
        </p:txBody>
      </p:sp>
    </p:spTree>
    <p:extLst>
      <p:ext uri="{BB962C8B-B14F-4D97-AF65-F5344CB8AC3E}">
        <p14:creationId xmlns:p14="http://schemas.microsoft.com/office/powerpoint/2010/main" val="40810234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E2ED2-8CF5-A081-F57C-A30259FF9D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EE0DB4-CF44-0D61-51C6-0E459DA068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9E9617-894F-8FEA-9EF7-7B49B3F0840B}"/>
              </a:ext>
            </a:extLst>
          </p:cNvPr>
          <p:cNvSpPr>
            <a:spLocks noGrp="1"/>
          </p:cNvSpPr>
          <p:nvPr>
            <p:ph type="body" idx="1"/>
          </p:nvPr>
        </p:nvSpPr>
        <p:spPr/>
        <p:txBody>
          <a:bodyPr/>
          <a:lstStyle/>
          <a:p>
            <a:r>
              <a:rPr lang="en-US" dirty="0">
                <a:ea typeface="Calibri"/>
                <a:cs typeface="Calibri"/>
              </a:rPr>
              <a:t>DANIELLE &amp; PAUL</a:t>
            </a:r>
          </a:p>
        </p:txBody>
      </p:sp>
      <p:sp>
        <p:nvSpPr>
          <p:cNvPr id="4" name="Slide Number Placeholder 3">
            <a:extLst>
              <a:ext uri="{FF2B5EF4-FFF2-40B4-BE49-F238E27FC236}">
                <a16:creationId xmlns:a16="http://schemas.microsoft.com/office/drawing/2014/main" id="{91255C52-14F8-B465-3751-2AF645983CA7}"/>
              </a:ext>
            </a:extLst>
          </p:cNvPr>
          <p:cNvSpPr>
            <a:spLocks noGrp="1"/>
          </p:cNvSpPr>
          <p:nvPr>
            <p:ph type="sldNum" sz="quarter" idx="5"/>
          </p:nvPr>
        </p:nvSpPr>
        <p:spPr/>
        <p:txBody>
          <a:bodyPr/>
          <a:lstStyle/>
          <a:p>
            <a:fld id="{C8E157FF-BF56-4A04-AF10-DF8FF8F4E9BA}" type="slidenum">
              <a:t>17</a:t>
            </a:fld>
            <a:endParaRPr lang="en-US"/>
          </a:p>
        </p:txBody>
      </p:sp>
    </p:spTree>
    <p:extLst>
      <p:ext uri="{BB962C8B-B14F-4D97-AF65-F5344CB8AC3E}">
        <p14:creationId xmlns:p14="http://schemas.microsoft.com/office/powerpoint/2010/main" val="32515575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A5C81-09B5-A8A7-EE19-D729567B9D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A6506C-BA40-64E7-B4A0-004199938D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1F2ABE-2CE6-0EBF-919B-3B50EF8FF714}"/>
              </a:ext>
            </a:extLst>
          </p:cNvPr>
          <p:cNvSpPr>
            <a:spLocks noGrp="1"/>
          </p:cNvSpPr>
          <p:nvPr>
            <p:ph type="body" idx="1"/>
          </p:nvPr>
        </p:nvSpPr>
        <p:spPr/>
        <p:txBody>
          <a:bodyPr/>
          <a:lstStyle/>
          <a:p>
            <a:r>
              <a:rPr lang="en-US" dirty="0">
                <a:ea typeface="Calibri"/>
                <a:cs typeface="Calibri"/>
              </a:rPr>
              <a:t>PAUL</a:t>
            </a:r>
            <a:endParaRPr lang="en-US" dirty="0"/>
          </a:p>
        </p:txBody>
      </p:sp>
      <p:sp>
        <p:nvSpPr>
          <p:cNvPr id="4" name="Slide Number Placeholder 3">
            <a:extLst>
              <a:ext uri="{FF2B5EF4-FFF2-40B4-BE49-F238E27FC236}">
                <a16:creationId xmlns:a16="http://schemas.microsoft.com/office/drawing/2014/main" id="{E87C4BFD-4EF5-BF01-E218-D8768D8708B0}"/>
              </a:ext>
            </a:extLst>
          </p:cNvPr>
          <p:cNvSpPr>
            <a:spLocks noGrp="1"/>
          </p:cNvSpPr>
          <p:nvPr>
            <p:ph type="sldNum" sz="quarter" idx="5"/>
          </p:nvPr>
        </p:nvSpPr>
        <p:spPr/>
        <p:txBody>
          <a:bodyPr/>
          <a:lstStyle/>
          <a:p>
            <a:fld id="{C8E157FF-BF56-4A04-AF10-DF8FF8F4E9BA}" type="slidenum">
              <a:t>18</a:t>
            </a:fld>
            <a:endParaRPr lang="en-US"/>
          </a:p>
        </p:txBody>
      </p:sp>
    </p:spTree>
    <p:extLst>
      <p:ext uri="{BB962C8B-B14F-4D97-AF65-F5344CB8AC3E}">
        <p14:creationId xmlns:p14="http://schemas.microsoft.com/office/powerpoint/2010/main" val="20421328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Paul</a:t>
            </a:r>
          </a:p>
          <a:p>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273FE2F8-532F-4EFE-AB92-A227288328B0}" type="slidenum">
              <a:rPr lang="en-US" smtClean="0"/>
              <a:t>19</a:t>
            </a:fld>
            <a:endParaRPr lang="en-US"/>
          </a:p>
        </p:txBody>
      </p:sp>
    </p:spTree>
    <p:extLst>
      <p:ext uri="{BB962C8B-B14F-4D97-AF65-F5344CB8AC3E}">
        <p14:creationId xmlns:p14="http://schemas.microsoft.com/office/powerpoint/2010/main" val="2760933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TRACEY</a:t>
            </a:r>
          </a:p>
          <a:p>
            <a:endParaRPr lang="en-US">
              <a:highlight>
                <a:srgbClr val="FFFF00"/>
              </a:highlight>
              <a:ea typeface="Calibri"/>
              <a:cs typeface="Calibri"/>
            </a:endParaRPr>
          </a:p>
        </p:txBody>
      </p:sp>
      <p:sp>
        <p:nvSpPr>
          <p:cNvPr id="4" name="Slide Number Placeholder 3"/>
          <p:cNvSpPr>
            <a:spLocks noGrp="1"/>
          </p:cNvSpPr>
          <p:nvPr>
            <p:ph type="sldNum" sz="quarter" idx="5"/>
          </p:nvPr>
        </p:nvSpPr>
        <p:spPr/>
        <p:txBody>
          <a:bodyPr/>
          <a:lstStyle/>
          <a:p>
            <a:fld id="{273FE2F8-532F-4EFE-AB92-A227288328B0}" type="slidenum">
              <a:rPr lang="en-US" smtClean="0"/>
              <a:t>2</a:t>
            </a:fld>
            <a:endParaRPr lang="en-US"/>
          </a:p>
        </p:txBody>
      </p:sp>
    </p:spTree>
    <p:extLst>
      <p:ext uri="{BB962C8B-B14F-4D97-AF65-F5344CB8AC3E}">
        <p14:creationId xmlns:p14="http://schemas.microsoft.com/office/powerpoint/2010/main" val="30418478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DAVID/AARON</a:t>
            </a:r>
          </a:p>
        </p:txBody>
      </p:sp>
      <p:sp>
        <p:nvSpPr>
          <p:cNvPr id="4" name="Slide Number Placeholder 3"/>
          <p:cNvSpPr>
            <a:spLocks noGrp="1"/>
          </p:cNvSpPr>
          <p:nvPr>
            <p:ph type="sldNum" sz="quarter" idx="5"/>
          </p:nvPr>
        </p:nvSpPr>
        <p:spPr/>
        <p:txBody>
          <a:bodyPr/>
          <a:lstStyle/>
          <a:p>
            <a:fld id="{273FE2F8-532F-4EFE-AB92-A227288328B0}" type="slidenum">
              <a:rPr lang="en-US" smtClean="0"/>
              <a:t>20</a:t>
            </a:fld>
            <a:endParaRPr lang="en-US"/>
          </a:p>
        </p:txBody>
      </p:sp>
    </p:spTree>
    <p:extLst>
      <p:ext uri="{BB962C8B-B14F-4D97-AF65-F5344CB8AC3E}">
        <p14:creationId xmlns:p14="http://schemas.microsoft.com/office/powerpoint/2010/main" val="4341855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Meg</a:t>
            </a:r>
          </a:p>
        </p:txBody>
      </p:sp>
      <p:sp>
        <p:nvSpPr>
          <p:cNvPr id="4" name="Slide Number Placeholder 3"/>
          <p:cNvSpPr>
            <a:spLocks noGrp="1"/>
          </p:cNvSpPr>
          <p:nvPr>
            <p:ph type="sldNum" sz="quarter" idx="5"/>
          </p:nvPr>
        </p:nvSpPr>
        <p:spPr/>
        <p:txBody>
          <a:bodyPr/>
          <a:lstStyle/>
          <a:p>
            <a:fld id="{273FE2F8-532F-4EFE-AB92-A227288328B0}" type="slidenum">
              <a:rPr lang="en-US" smtClean="0"/>
              <a:t>21</a:t>
            </a:fld>
            <a:endParaRPr lang="en-US"/>
          </a:p>
        </p:txBody>
      </p:sp>
    </p:spTree>
    <p:extLst>
      <p:ext uri="{BB962C8B-B14F-4D97-AF65-F5344CB8AC3E}">
        <p14:creationId xmlns:p14="http://schemas.microsoft.com/office/powerpoint/2010/main" val="20533323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MEG</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273FE2F8-532F-4EFE-AB92-A227288328B0}" type="slidenum">
              <a:rPr lang="en-US"/>
              <a:t>22</a:t>
            </a:fld>
            <a:endParaRPr lang="en-US"/>
          </a:p>
        </p:txBody>
      </p:sp>
    </p:spTree>
    <p:extLst>
      <p:ext uri="{BB962C8B-B14F-4D97-AF65-F5344CB8AC3E}">
        <p14:creationId xmlns:p14="http://schemas.microsoft.com/office/powerpoint/2010/main" val="30131635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479A9-DD57-2988-1D57-B58BC995ED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E6D34D-6392-6CDB-0CA1-DB19B6BE37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2E6C21-E8A8-EE1A-F1C4-0410DE132FE1}"/>
              </a:ext>
            </a:extLst>
          </p:cNvPr>
          <p:cNvSpPr>
            <a:spLocks noGrp="1"/>
          </p:cNvSpPr>
          <p:nvPr>
            <p:ph type="body" idx="1"/>
          </p:nvPr>
        </p:nvSpPr>
        <p:spPr/>
        <p:txBody>
          <a:bodyPr/>
          <a:lstStyle/>
          <a:p>
            <a:pPr marL="171450" indent="-171450">
              <a:buFont typeface="Arial" panose="020B0604020202020204" pitchFamily="34" charset="0"/>
              <a:buChar char="•"/>
            </a:pPr>
            <a:r>
              <a:rPr lang="en-US" sz="1200" b="1" dirty="0">
                <a:latin typeface="Aptos" panose="020B0004020202020204" pitchFamily="34" charset="0"/>
                <a:ea typeface="Calibri"/>
                <a:cs typeface="Calibri"/>
              </a:rPr>
              <a:t>TRACEY</a:t>
            </a:r>
            <a:endParaRPr lang="en-US" dirty="0">
              <a:ea typeface="Calibri"/>
              <a:cs typeface="Calibri"/>
            </a:endParaRPr>
          </a:p>
        </p:txBody>
      </p:sp>
      <p:sp>
        <p:nvSpPr>
          <p:cNvPr id="4" name="Slide Number Placeholder 3">
            <a:extLst>
              <a:ext uri="{FF2B5EF4-FFF2-40B4-BE49-F238E27FC236}">
                <a16:creationId xmlns:a16="http://schemas.microsoft.com/office/drawing/2014/main" id="{0059E01C-369F-EFDC-FC4F-8F32A2BF3A8F}"/>
              </a:ext>
            </a:extLst>
          </p:cNvPr>
          <p:cNvSpPr>
            <a:spLocks noGrp="1"/>
          </p:cNvSpPr>
          <p:nvPr>
            <p:ph type="sldNum" sz="quarter" idx="5"/>
          </p:nvPr>
        </p:nvSpPr>
        <p:spPr/>
        <p:txBody>
          <a:bodyPr/>
          <a:lstStyle/>
          <a:p>
            <a:fld id="{C8E157FF-BF56-4A04-AF10-DF8FF8F4E9BA}" type="slidenum">
              <a:t>3</a:t>
            </a:fld>
            <a:endParaRPr lang="en-US"/>
          </a:p>
        </p:txBody>
      </p:sp>
    </p:spTree>
    <p:extLst>
      <p:ext uri="{BB962C8B-B14F-4D97-AF65-F5344CB8AC3E}">
        <p14:creationId xmlns:p14="http://schemas.microsoft.com/office/powerpoint/2010/main" val="9382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6AD3C-3982-F4AC-F80F-CDB1BEEF94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68EBFA-045D-B288-D012-6078479396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1ED509-251C-B9C5-8E6E-0B0337183DC0}"/>
              </a:ext>
            </a:extLst>
          </p:cNvPr>
          <p:cNvSpPr>
            <a:spLocks noGrp="1"/>
          </p:cNvSpPr>
          <p:nvPr>
            <p:ph type="body" idx="1"/>
          </p:nvPr>
        </p:nvSpPr>
        <p:spPr/>
        <p:txBody>
          <a:bodyPr/>
          <a:lstStyle/>
          <a:p>
            <a:pPr marL="171450" indent="-171450">
              <a:buFont typeface="Arial" panose="020B0604020202020204" pitchFamily="34" charset="0"/>
              <a:buChar char="•"/>
            </a:pPr>
            <a:r>
              <a:rPr lang="en-US" sz="1200" b="1" dirty="0">
                <a:latin typeface="Aptos" panose="020B0004020202020204" pitchFamily="34" charset="0"/>
                <a:ea typeface="Calibri"/>
                <a:cs typeface="Calibri"/>
              </a:rPr>
              <a:t>TRACEY</a:t>
            </a:r>
          </a:p>
        </p:txBody>
      </p:sp>
      <p:sp>
        <p:nvSpPr>
          <p:cNvPr id="4" name="Slide Number Placeholder 3">
            <a:extLst>
              <a:ext uri="{FF2B5EF4-FFF2-40B4-BE49-F238E27FC236}">
                <a16:creationId xmlns:a16="http://schemas.microsoft.com/office/drawing/2014/main" id="{AC578FC3-01F1-C763-F949-BC703DB3308B}"/>
              </a:ext>
            </a:extLst>
          </p:cNvPr>
          <p:cNvSpPr>
            <a:spLocks noGrp="1"/>
          </p:cNvSpPr>
          <p:nvPr>
            <p:ph type="sldNum" sz="quarter" idx="5"/>
          </p:nvPr>
        </p:nvSpPr>
        <p:spPr/>
        <p:txBody>
          <a:bodyPr/>
          <a:lstStyle/>
          <a:p>
            <a:fld id="{C8E157FF-BF56-4A04-AF10-DF8FF8F4E9BA}" type="slidenum">
              <a:t>4</a:t>
            </a:fld>
            <a:endParaRPr lang="en-US"/>
          </a:p>
        </p:txBody>
      </p:sp>
    </p:spTree>
    <p:extLst>
      <p:ext uri="{BB962C8B-B14F-4D97-AF65-F5344CB8AC3E}">
        <p14:creationId xmlns:p14="http://schemas.microsoft.com/office/powerpoint/2010/main" val="39112528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1B197-37BB-C744-9265-6EB5C3A430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CF27F6-EA87-D010-6123-3C996D1F36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6188F9-889D-C95A-23AC-C61E7E570856}"/>
              </a:ext>
            </a:extLst>
          </p:cNvPr>
          <p:cNvSpPr>
            <a:spLocks noGrp="1"/>
          </p:cNvSpPr>
          <p:nvPr>
            <p:ph type="body" idx="1"/>
          </p:nvPr>
        </p:nvSpPr>
        <p:spPr/>
        <p:txBody>
          <a:bodyPr/>
          <a:lstStyle/>
          <a:p>
            <a:r>
              <a:rPr lang="en-US" dirty="0">
                <a:ea typeface="Calibri"/>
                <a:cs typeface="Calibri"/>
              </a:rPr>
              <a:t>MEG</a:t>
            </a:r>
          </a:p>
        </p:txBody>
      </p:sp>
      <p:sp>
        <p:nvSpPr>
          <p:cNvPr id="4" name="Slide Number Placeholder 3">
            <a:extLst>
              <a:ext uri="{FF2B5EF4-FFF2-40B4-BE49-F238E27FC236}">
                <a16:creationId xmlns:a16="http://schemas.microsoft.com/office/drawing/2014/main" id="{6CA13816-1014-ACB1-8702-A2E8F4512A79}"/>
              </a:ext>
            </a:extLst>
          </p:cNvPr>
          <p:cNvSpPr>
            <a:spLocks noGrp="1"/>
          </p:cNvSpPr>
          <p:nvPr>
            <p:ph type="sldNum" sz="quarter" idx="5"/>
          </p:nvPr>
        </p:nvSpPr>
        <p:spPr/>
        <p:txBody>
          <a:bodyPr/>
          <a:lstStyle/>
          <a:p>
            <a:fld id="{C8E157FF-BF56-4A04-AF10-DF8FF8F4E9BA}" type="slidenum">
              <a:t>5</a:t>
            </a:fld>
            <a:endParaRPr lang="en-US"/>
          </a:p>
        </p:txBody>
      </p:sp>
    </p:spTree>
    <p:extLst>
      <p:ext uri="{BB962C8B-B14F-4D97-AF65-F5344CB8AC3E}">
        <p14:creationId xmlns:p14="http://schemas.microsoft.com/office/powerpoint/2010/main" val="28785383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F70D0-E0E3-2312-157E-0193CC4983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E2F679-F70C-0CEF-D53F-4C14905198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3C6435-F233-8FCB-A191-B722DE3BB633}"/>
              </a:ext>
            </a:extLst>
          </p:cNvPr>
          <p:cNvSpPr>
            <a:spLocks noGrp="1"/>
          </p:cNvSpPr>
          <p:nvPr>
            <p:ph type="body" idx="1"/>
          </p:nvPr>
        </p:nvSpPr>
        <p:spPr/>
        <p:txBody>
          <a:bodyPr/>
          <a:lstStyle/>
          <a:p>
            <a:r>
              <a:rPr lang="en-US" b="1" dirty="0">
                <a:latin typeface="Aptos"/>
                <a:ea typeface="Calibri"/>
                <a:cs typeface="Calibri"/>
              </a:rPr>
              <a:t>MEG</a:t>
            </a:r>
          </a:p>
        </p:txBody>
      </p:sp>
      <p:sp>
        <p:nvSpPr>
          <p:cNvPr id="4" name="Slide Number Placeholder 3">
            <a:extLst>
              <a:ext uri="{FF2B5EF4-FFF2-40B4-BE49-F238E27FC236}">
                <a16:creationId xmlns:a16="http://schemas.microsoft.com/office/drawing/2014/main" id="{C704E111-9E9D-205B-EC12-959E68A3065C}"/>
              </a:ext>
            </a:extLst>
          </p:cNvPr>
          <p:cNvSpPr>
            <a:spLocks noGrp="1"/>
          </p:cNvSpPr>
          <p:nvPr>
            <p:ph type="sldNum" sz="quarter" idx="5"/>
          </p:nvPr>
        </p:nvSpPr>
        <p:spPr/>
        <p:txBody>
          <a:bodyPr/>
          <a:lstStyle/>
          <a:p>
            <a:fld id="{C8E157FF-BF56-4A04-AF10-DF8FF8F4E9BA}" type="slidenum">
              <a:t>6</a:t>
            </a:fld>
            <a:endParaRPr lang="en-US"/>
          </a:p>
        </p:txBody>
      </p:sp>
    </p:spTree>
    <p:extLst>
      <p:ext uri="{BB962C8B-B14F-4D97-AF65-F5344CB8AC3E}">
        <p14:creationId xmlns:p14="http://schemas.microsoft.com/office/powerpoint/2010/main" val="40765554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NAOMIE</a:t>
            </a:r>
          </a:p>
        </p:txBody>
      </p:sp>
      <p:sp>
        <p:nvSpPr>
          <p:cNvPr id="4" name="Slide Number Placeholder 3"/>
          <p:cNvSpPr>
            <a:spLocks noGrp="1"/>
          </p:cNvSpPr>
          <p:nvPr>
            <p:ph type="sldNum" sz="quarter" idx="5"/>
          </p:nvPr>
        </p:nvSpPr>
        <p:spPr/>
        <p:txBody>
          <a:bodyPr/>
          <a:lstStyle/>
          <a:p>
            <a:fld id="{273FE2F8-532F-4EFE-AB92-A227288328B0}" type="slidenum">
              <a:rPr lang="en-US" smtClean="0"/>
              <a:t>7</a:t>
            </a:fld>
            <a:endParaRPr lang="en-US"/>
          </a:p>
        </p:txBody>
      </p:sp>
    </p:spTree>
    <p:extLst>
      <p:ext uri="{BB962C8B-B14F-4D97-AF65-F5344CB8AC3E}">
        <p14:creationId xmlns:p14="http://schemas.microsoft.com/office/powerpoint/2010/main" val="7670594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16E55-AAD5-C6FE-FA80-6C744AA02D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E4AEAE-CA42-D6A3-BAC5-34B6C3BA27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F75ABF-9BA3-FB2E-FCCA-BEE5A5D7F698}"/>
              </a:ext>
            </a:extLst>
          </p:cNvPr>
          <p:cNvSpPr>
            <a:spLocks noGrp="1"/>
          </p:cNvSpPr>
          <p:nvPr>
            <p:ph type="body" idx="1"/>
          </p:nvPr>
        </p:nvSpPr>
        <p:spPr/>
        <p:txBody>
          <a:bodyPr/>
          <a:lstStyle/>
          <a:p>
            <a:r>
              <a:rPr lang="en-US" dirty="0">
                <a:highlight>
                  <a:srgbClr val="FFFF00"/>
                </a:highlight>
                <a:ea typeface="Calibri"/>
                <a:cs typeface="Calibri"/>
              </a:rPr>
              <a:t>AMBER/NAOMIE</a:t>
            </a:r>
          </a:p>
        </p:txBody>
      </p:sp>
      <p:sp>
        <p:nvSpPr>
          <p:cNvPr id="4" name="Slide Number Placeholder 3">
            <a:extLst>
              <a:ext uri="{FF2B5EF4-FFF2-40B4-BE49-F238E27FC236}">
                <a16:creationId xmlns:a16="http://schemas.microsoft.com/office/drawing/2014/main" id="{8C272380-00FB-46F6-9F75-E9AC26482DF4}"/>
              </a:ext>
            </a:extLst>
          </p:cNvPr>
          <p:cNvSpPr>
            <a:spLocks noGrp="1"/>
          </p:cNvSpPr>
          <p:nvPr>
            <p:ph type="sldNum" sz="quarter" idx="5"/>
          </p:nvPr>
        </p:nvSpPr>
        <p:spPr/>
        <p:txBody>
          <a:bodyPr/>
          <a:lstStyle/>
          <a:p>
            <a:fld id="{273FE2F8-532F-4EFE-AB92-A227288328B0}" type="slidenum">
              <a:rPr lang="en-US" smtClean="0"/>
              <a:t>8</a:t>
            </a:fld>
            <a:endParaRPr lang="en-US"/>
          </a:p>
        </p:txBody>
      </p:sp>
    </p:spTree>
    <p:extLst>
      <p:ext uri="{BB962C8B-B14F-4D97-AF65-F5344CB8AC3E}">
        <p14:creationId xmlns:p14="http://schemas.microsoft.com/office/powerpoint/2010/main" val="2289989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Naomie/Amber</a:t>
            </a:r>
          </a:p>
        </p:txBody>
      </p:sp>
      <p:sp>
        <p:nvSpPr>
          <p:cNvPr id="4" name="Slide Number Placeholder 3"/>
          <p:cNvSpPr>
            <a:spLocks noGrp="1"/>
          </p:cNvSpPr>
          <p:nvPr>
            <p:ph type="sldNum" sz="quarter" idx="5"/>
          </p:nvPr>
        </p:nvSpPr>
        <p:spPr/>
        <p:txBody>
          <a:bodyPr/>
          <a:lstStyle/>
          <a:p>
            <a:fld id="{273FE2F8-532F-4EFE-AB92-A227288328B0}" type="slidenum">
              <a:rPr lang="en-US" smtClean="0"/>
              <a:t>9</a:t>
            </a:fld>
            <a:endParaRPr lang="en-US"/>
          </a:p>
        </p:txBody>
      </p:sp>
    </p:spTree>
    <p:extLst>
      <p:ext uri="{BB962C8B-B14F-4D97-AF65-F5344CB8AC3E}">
        <p14:creationId xmlns:p14="http://schemas.microsoft.com/office/powerpoint/2010/main" val="1367802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A1C012-8297-4361-ACE8-A2509FB18911}"/>
              </a:ext>
            </a:extLst>
          </p:cNvPr>
          <p:cNvSpPr/>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EC2572-8518-46FF-8F60-FE2963DF4A6E}"/>
              </a:ext>
            </a:extLst>
          </p:cNvPr>
          <p:cNvSpPr>
            <a:spLocks noGrp="1"/>
          </p:cNvSpPr>
          <p:nvPr>
            <p:ph type="ctrTitle"/>
          </p:nvPr>
        </p:nvSpPr>
        <p:spPr>
          <a:xfrm>
            <a:off x="960120" y="640080"/>
            <a:ext cx="10268712" cy="3227832"/>
          </a:xfrm>
        </p:spPr>
        <p:txBody>
          <a:bodyPr anchor="b">
            <a:normAutofit/>
          </a:bodyPr>
          <a:lstStyle>
            <a:lvl1pPr algn="ctr">
              <a:defRPr sz="8800" baseline="0">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A7A0C76A-7715-48A4-8CF5-14BBF61962A1}"/>
              </a:ext>
            </a:extLst>
          </p:cNvPr>
          <p:cNvSpPr>
            <a:spLocks noGrp="1"/>
          </p:cNvSpPr>
          <p:nvPr>
            <p:ph type="subTitle" idx="1"/>
          </p:nvPr>
        </p:nvSpPr>
        <p:spPr>
          <a:xfrm>
            <a:off x="960120" y="4526280"/>
            <a:ext cx="10268712" cy="1508760"/>
          </a:xfrm>
        </p:spPr>
        <p:txBody>
          <a:bodyPr>
            <a:normAutofit/>
          </a:bodyPr>
          <a:lstStyle>
            <a:lvl1pPr marL="0" indent="0" algn="ctr">
              <a:buNone/>
              <a:defRPr sz="36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Date Placeholder 10">
            <a:extLst>
              <a:ext uri="{FF2B5EF4-FFF2-40B4-BE49-F238E27FC236}">
                <a16:creationId xmlns:a16="http://schemas.microsoft.com/office/drawing/2014/main" id="{52D4EF84-F7DF-49C5-9285-301284ADB99A}"/>
              </a:ext>
            </a:extLst>
          </p:cNvPr>
          <p:cNvSpPr>
            <a:spLocks noGrp="1"/>
          </p:cNvSpPr>
          <p:nvPr>
            <p:ph type="dt" sz="half" idx="10"/>
          </p:nvPr>
        </p:nvSpPr>
        <p:spPr/>
        <p:txBody>
          <a:bodyPr/>
          <a:lstStyle>
            <a:lvl1pPr>
              <a:defRPr>
                <a:solidFill>
                  <a:schemeClr val="bg1"/>
                </a:solidFill>
              </a:defRPr>
            </a:lvl1pPr>
          </a:lstStyle>
          <a:p>
            <a:pPr algn="r"/>
            <a:fld id="{A37D6D71-8B28-4ED6-B932-04B197003D23}" type="datetimeFigureOut">
              <a:rPr lang="en-US" smtClean="0"/>
              <a:pPr algn="r"/>
              <a:t>10/22/25</a:t>
            </a:fld>
            <a:endParaRPr lang="en-US"/>
          </a:p>
        </p:txBody>
      </p:sp>
      <p:sp>
        <p:nvSpPr>
          <p:cNvPr id="12" name="Footer Placeholder 11">
            <a:extLst>
              <a:ext uri="{FF2B5EF4-FFF2-40B4-BE49-F238E27FC236}">
                <a16:creationId xmlns:a16="http://schemas.microsoft.com/office/drawing/2014/main" id="{81266E04-79AF-49EF-86BC-DB29D304BBEC}"/>
              </a:ext>
            </a:extLst>
          </p:cNvPr>
          <p:cNvSpPr>
            <a:spLocks noGrp="1"/>
          </p:cNvSpPr>
          <p:nvPr>
            <p:ph type="ftr" sz="quarter" idx="11"/>
          </p:nvPr>
        </p:nvSpPr>
        <p:spPr/>
        <p:txBody>
          <a:bodyPr/>
          <a:lstStyle>
            <a:lvl1pPr>
              <a:defRPr>
                <a:solidFill>
                  <a:schemeClr val="bg1"/>
                </a:solidFill>
              </a:defRPr>
            </a:lvl1pPr>
          </a:lstStyle>
          <a:p>
            <a:endParaRPr lang="en-US">
              <a:solidFill>
                <a:schemeClr val="bg1"/>
              </a:solidFill>
            </a:endParaRPr>
          </a:p>
        </p:txBody>
      </p:sp>
      <p:sp>
        <p:nvSpPr>
          <p:cNvPr id="13" name="Slide Number Placeholder 12">
            <a:extLst>
              <a:ext uri="{FF2B5EF4-FFF2-40B4-BE49-F238E27FC236}">
                <a16:creationId xmlns:a16="http://schemas.microsoft.com/office/drawing/2014/main" id="{90DF5B53-9A9A-46CE-A910-25ADA58753A8}"/>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a:t>
            </a:fld>
            <a:endParaRPr lang="en-US"/>
          </a:p>
        </p:txBody>
      </p:sp>
    </p:spTree>
    <p:extLst>
      <p:ext uri="{BB962C8B-B14F-4D97-AF65-F5344CB8AC3E}">
        <p14:creationId xmlns:p14="http://schemas.microsoft.com/office/powerpoint/2010/main" val="4078070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327B9-64C6-4AFE-8E67-F60CD17A80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92656D-F600-4D76-8A0F-BDBE78759B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A13412-4939-4879-B91F-BB5B029B6CEB}"/>
              </a:ext>
            </a:extLst>
          </p:cNvPr>
          <p:cNvSpPr>
            <a:spLocks noGrp="1"/>
          </p:cNvSpPr>
          <p:nvPr>
            <p:ph type="dt" sz="half" idx="10"/>
          </p:nvPr>
        </p:nvSpPr>
        <p:spPr/>
        <p:txBody>
          <a:bodyPr/>
          <a:lstStyle/>
          <a:p>
            <a:pPr algn="r"/>
            <a:fld id="{A37D6D71-8B28-4ED6-B932-04B197003D23}" type="datetimeFigureOut">
              <a:rPr lang="en-US" smtClean="0"/>
              <a:pPr algn="r"/>
              <a:t>10/22/25</a:t>
            </a:fld>
            <a:endParaRPr lang="en-US"/>
          </a:p>
        </p:txBody>
      </p:sp>
      <p:sp>
        <p:nvSpPr>
          <p:cNvPr id="8" name="Footer Placeholder 7">
            <a:extLst>
              <a:ext uri="{FF2B5EF4-FFF2-40B4-BE49-F238E27FC236}">
                <a16:creationId xmlns:a16="http://schemas.microsoft.com/office/drawing/2014/main" id="{95237DB9-DE7D-4687-82D7-612600F06C3E}"/>
              </a:ext>
            </a:extLst>
          </p:cNvPr>
          <p:cNvSpPr>
            <a:spLocks noGrp="1"/>
          </p:cNvSpPr>
          <p:nvPr>
            <p:ph type="ftr" sz="quarter" idx="11"/>
          </p:nvPr>
        </p:nvSpPr>
        <p:spPr/>
        <p:txBody>
          <a:bodyPr/>
          <a:lstStyle/>
          <a:p>
            <a:endParaRPr lang="en-US">
              <a:solidFill>
                <a:schemeClr val="tx1"/>
              </a:solidFill>
            </a:endParaRPr>
          </a:p>
        </p:txBody>
      </p:sp>
      <p:sp>
        <p:nvSpPr>
          <p:cNvPr id="9" name="Slide Number Placeholder 8">
            <a:extLst>
              <a:ext uri="{FF2B5EF4-FFF2-40B4-BE49-F238E27FC236}">
                <a16:creationId xmlns:a16="http://schemas.microsoft.com/office/drawing/2014/main" id="{6C819356-0444-4C23-82D3-E2FDE28D3DCB}"/>
              </a:ext>
            </a:extLst>
          </p:cNvPr>
          <p:cNvSpPr>
            <a:spLocks noGrp="1"/>
          </p:cNvSpPr>
          <p:nvPr>
            <p:ph type="sldNum" sz="quarter" idx="12"/>
          </p:nvPr>
        </p:nvSpPr>
        <p:spPr/>
        <p:txBody>
          <a:bodyPr/>
          <a:lstStyle/>
          <a:p>
            <a:pPr algn="l"/>
            <a:fld id="{F97E8200-1950-409B-82E7-99938E7AE355}" type="slidenum">
              <a:rPr lang="en-US" smtClean="0"/>
              <a:pPr algn="l"/>
              <a:t>‹#›</a:t>
            </a:fld>
            <a:endParaRPr lang="en-US"/>
          </a:p>
        </p:txBody>
      </p:sp>
    </p:spTree>
    <p:extLst>
      <p:ext uri="{BB962C8B-B14F-4D97-AF65-F5344CB8AC3E}">
        <p14:creationId xmlns:p14="http://schemas.microsoft.com/office/powerpoint/2010/main" val="2814423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EB51B7C-D548-4AB7-90A4-C196105E6D56}"/>
              </a:ext>
            </a:extLst>
          </p:cNvPr>
          <p:cNvSpPr/>
          <p:nvPr/>
        </p:nvSpPr>
        <p:spPr>
          <a:xfrm>
            <a:off x="7108274" y="0"/>
            <a:ext cx="508372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32DC521B-8B54-4843-9FF4-B2C30FA0043F}"/>
              </a:ext>
            </a:extLst>
          </p:cNvPr>
          <p:cNvSpPr>
            <a:spLocks noGrp="1"/>
          </p:cNvSpPr>
          <p:nvPr>
            <p:ph type="title" orient="vert"/>
          </p:nvPr>
        </p:nvSpPr>
        <p:spPr>
          <a:xfrm>
            <a:off x="7751740" y="643467"/>
            <a:ext cx="3477092" cy="5533495"/>
          </a:xfrm>
        </p:spPr>
        <p:txBody>
          <a:bodyPr vert="eaVert" tIns="91440" bIns="91440"/>
          <a:lstStyle/>
          <a:p>
            <a:r>
              <a:rPr lang="en-US"/>
              <a:t>Click to edit Master title style</a:t>
            </a:r>
          </a:p>
        </p:txBody>
      </p:sp>
      <p:sp>
        <p:nvSpPr>
          <p:cNvPr id="3" name="Vertical Text Placeholder 2">
            <a:extLst>
              <a:ext uri="{FF2B5EF4-FFF2-40B4-BE49-F238E27FC236}">
                <a16:creationId xmlns:a16="http://schemas.microsoft.com/office/drawing/2014/main" id="{410E3F10-9E27-41E6-A965-4243E37BE3D5}"/>
              </a:ext>
            </a:extLst>
          </p:cNvPr>
          <p:cNvSpPr>
            <a:spLocks noGrp="1"/>
          </p:cNvSpPr>
          <p:nvPr>
            <p:ph type="body" orient="vert" idx="1"/>
          </p:nvPr>
        </p:nvSpPr>
        <p:spPr>
          <a:xfrm>
            <a:off x="960120" y="643467"/>
            <a:ext cx="5504687" cy="5533496"/>
          </a:xfrm>
        </p:spPr>
        <p:txBody>
          <a:bodyPr vert="eaVert" tIns="91440"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341D62D-51A0-4AD7-8027-BF548FB6AAF3}"/>
              </a:ext>
            </a:extLst>
          </p:cNvPr>
          <p:cNvSpPr>
            <a:spLocks noGrp="1"/>
          </p:cNvSpPr>
          <p:nvPr>
            <p:ph type="dt" sz="half" idx="10"/>
          </p:nvPr>
        </p:nvSpPr>
        <p:spPr>
          <a:xfrm>
            <a:off x="7617898" y="6356350"/>
            <a:ext cx="2522798" cy="365125"/>
          </a:xfrm>
        </p:spPr>
        <p:txBody>
          <a:bodyPr/>
          <a:lstStyle>
            <a:lvl1pPr>
              <a:defRPr>
                <a:solidFill>
                  <a:schemeClr val="bg1"/>
                </a:solidFill>
              </a:defRPr>
            </a:lvl1pPr>
          </a:lstStyle>
          <a:p>
            <a:pPr algn="r"/>
            <a:fld id="{A37D6D71-8B28-4ED6-B932-04B197003D23}" type="datetimeFigureOut">
              <a:rPr lang="en-US" smtClean="0"/>
              <a:pPr algn="r"/>
              <a:t>10/22/25</a:t>
            </a:fld>
            <a:endParaRPr lang="en-US"/>
          </a:p>
        </p:txBody>
      </p:sp>
      <p:sp>
        <p:nvSpPr>
          <p:cNvPr id="8" name="Footer Placeholder 7">
            <a:extLst>
              <a:ext uri="{FF2B5EF4-FFF2-40B4-BE49-F238E27FC236}">
                <a16:creationId xmlns:a16="http://schemas.microsoft.com/office/drawing/2014/main" id="{A5857492-A701-44A1-B1D5-7B2C8CD06582}"/>
              </a:ext>
            </a:extLst>
          </p:cNvPr>
          <p:cNvSpPr>
            <a:spLocks noGrp="1"/>
          </p:cNvSpPr>
          <p:nvPr>
            <p:ph type="ftr" sz="quarter" idx="11"/>
          </p:nvPr>
        </p:nvSpPr>
        <p:spPr/>
        <p:txBody>
          <a:bodyPr/>
          <a:lstStyle/>
          <a:p>
            <a:endParaRPr lang="en-US">
              <a:solidFill>
                <a:schemeClr val="tx1"/>
              </a:solidFill>
            </a:endParaRPr>
          </a:p>
        </p:txBody>
      </p:sp>
      <p:sp>
        <p:nvSpPr>
          <p:cNvPr id="9" name="Slide Number Placeholder 8">
            <a:extLst>
              <a:ext uri="{FF2B5EF4-FFF2-40B4-BE49-F238E27FC236}">
                <a16:creationId xmlns:a16="http://schemas.microsoft.com/office/drawing/2014/main" id="{EED2E8AE-F1AA-4D19-A434-102501D3B460}"/>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a:t>
            </a:fld>
            <a:endParaRPr lang="en-US"/>
          </a:p>
        </p:txBody>
      </p:sp>
    </p:spTree>
    <p:extLst>
      <p:ext uri="{BB962C8B-B14F-4D97-AF65-F5344CB8AC3E}">
        <p14:creationId xmlns:p14="http://schemas.microsoft.com/office/powerpoint/2010/main" val="65337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80910-921F-4143-AB01-0F0AFC2908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0182FC-5A0B-4C24-A6ED-990ED5BA90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6172F4-3DB0-4AE3-8926-081B78034C68}"/>
              </a:ext>
            </a:extLst>
          </p:cNvPr>
          <p:cNvSpPr>
            <a:spLocks noGrp="1"/>
          </p:cNvSpPr>
          <p:nvPr>
            <p:ph type="dt" sz="half" idx="10"/>
          </p:nvPr>
        </p:nvSpPr>
        <p:spPr/>
        <p:txBody>
          <a:bodyPr/>
          <a:lstStyle/>
          <a:p>
            <a:pPr algn="r"/>
            <a:fld id="{A37D6D71-8B28-4ED6-B932-04B197003D23}" type="datetimeFigureOut">
              <a:rPr lang="en-US" smtClean="0"/>
              <a:pPr algn="r"/>
              <a:t>10/22/25</a:t>
            </a:fld>
            <a:endParaRPr lang="en-US"/>
          </a:p>
        </p:txBody>
      </p:sp>
      <p:sp>
        <p:nvSpPr>
          <p:cNvPr id="8" name="Footer Placeholder 7">
            <a:extLst>
              <a:ext uri="{FF2B5EF4-FFF2-40B4-BE49-F238E27FC236}">
                <a16:creationId xmlns:a16="http://schemas.microsoft.com/office/drawing/2014/main" id="{825F1358-C731-465B-BCB1-2CCBFD6ECF7E}"/>
              </a:ext>
            </a:extLst>
          </p:cNvPr>
          <p:cNvSpPr>
            <a:spLocks noGrp="1"/>
          </p:cNvSpPr>
          <p:nvPr>
            <p:ph type="ftr" sz="quarter" idx="11"/>
          </p:nvPr>
        </p:nvSpPr>
        <p:spPr/>
        <p:txBody>
          <a:bodyPr/>
          <a:lstStyle/>
          <a:p>
            <a:endParaRPr lang="en-US">
              <a:solidFill>
                <a:schemeClr val="tx1"/>
              </a:solidFill>
            </a:endParaRPr>
          </a:p>
        </p:txBody>
      </p:sp>
      <p:sp>
        <p:nvSpPr>
          <p:cNvPr id="9" name="Slide Number Placeholder 8">
            <a:extLst>
              <a:ext uri="{FF2B5EF4-FFF2-40B4-BE49-F238E27FC236}">
                <a16:creationId xmlns:a16="http://schemas.microsoft.com/office/drawing/2014/main" id="{C8D59536-57D3-4C8A-A207-568465A32E45}"/>
              </a:ext>
            </a:extLst>
          </p:cNvPr>
          <p:cNvSpPr>
            <a:spLocks noGrp="1"/>
          </p:cNvSpPr>
          <p:nvPr>
            <p:ph type="sldNum" sz="quarter" idx="12"/>
          </p:nvPr>
        </p:nvSpPr>
        <p:spPr/>
        <p:txBody>
          <a:bodyPr/>
          <a:lstStyle/>
          <a:p>
            <a:pPr algn="l"/>
            <a:fld id="{F97E8200-1950-409B-82E7-99938E7AE355}" type="slidenum">
              <a:rPr lang="en-US" smtClean="0"/>
              <a:pPr algn="l"/>
              <a:t>‹#›</a:t>
            </a:fld>
            <a:endParaRPr lang="en-US"/>
          </a:p>
        </p:txBody>
      </p:sp>
    </p:spTree>
    <p:extLst>
      <p:ext uri="{BB962C8B-B14F-4D97-AF65-F5344CB8AC3E}">
        <p14:creationId xmlns:p14="http://schemas.microsoft.com/office/powerpoint/2010/main" val="101991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81E0804-8E9E-4C6E-B18D-44FE715B239E}"/>
              </a:ext>
            </a:extLst>
          </p:cNvPr>
          <p:cNvSpPr/>
          <p:nvPr/>
        </p:nvSpPr>
        <p:spPr>
          <a:xfrm>
            <a:off x="0" y="0"/>
            <a:ext cx="12192000" cy="42249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278AA1-17A5-44BF-8791-EACDA31F5D86}"/>
              </a:ext>
            </a:extLst>
          </p:cNvPr>
          <p:cNvSpPr>
            <a:spLocks noGrp="1"/>
          </p:cNvSpPr>
          <p:nvPr>
            <p:ph type="title"/>
          </p:nvPr>
        </p:nvSpPr>
        <p:spPr>
          <a:xfrm>
            <a:off x="960120" y="768096"/>
            <a:ext cx="10268712" cy="3136392"/>
          </a:xfrm>
        </p:spPr>
        <p:txBody>
          <a:bodyPr anchor="b">
            <a:normAutofit/>
          </a:bodyPr>
          <a:lstStyle>
            <a:lvl1pPr>
              <a:defRPr sz="7200" baseline="0"/>
            </a:lvl1pPr>
          </a:lstStyle>
          <a:p>
            <a:r>
              <a:rPr lang="en-US"/>
              <a:t>Click to edit Master title style</a:t>
            </a:r>
          </a:p>
        </p:txBody>
      </p:sp>
      <p:sp>
        <p:nvSpPr>
          <p:cNvPr id="3" name="Text Placeholder 2">
            <a:extLst>
              <a:ext uri="{FF2B5EF4-FFF2-40B4-BE49-F238E27FC236}">
                <a16:creationId xmlns:a16="http://schemas.microsoft.com/office/drawing/2014/main" id="{601203A5-DA79-4778-AB85-150365748494}"/>
              </a:ext>
            </a:extLst>
          </p:cNvPr>
          <p:cNvSpPr>
            <a:spLocks noGrp="1"/>
          </p:cNvSpPr>
          <p:nvPr>
            <p:ph type="body" idx="1"/>
          </p:nvPr>
        </p:nvSpPr>
        <p:spPr>
          <a:xfrm>
            <a:off x="960120" y="4544568"/>
            <a:ext cx="10268712" cy="1545336"/>
          </a:xfrm>
        </p:spPr>
        <p:txBody>
          <a:bodyPr>
            <a:normAutofit/>
          </a:bodyPr>
          <a:lstStyle>
            <a:lvl1pPr marL="0" indent="0">
              <a:buNone/>
              <a:defRPr sz="3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9" name="Date Placeholder 8">
            <a:extLst>
              <a:ext uri="{FF2B5EF4-FFF2-40B4-BE49-F238E27FC236}">
                <a16:creationId xmlns:a16="http://schemas.microsoft.com/office/drawing/2014/main" id="{CE3B1B5E-0912-44AE-BAED-70B980E53915}"/>
              </a:ext>
            </a:extLst>
          </p:cNvPr>
          <p:cNvSpPr>
            <a:spLocks noGrp="1"/>
          </p:cNvSpPr>
          <p:nvPr>
            <p:ph type="dt" sz="half" idx="10"/>
          </p:nvPr>
        </p:nvSpPr>
        <p:spPr/>
        <p:txBody>
          <a:bodyPr/>
          <a:lstStyle/>
          <a:p>
            <a:pPr algn="r"/>
            <a:fld id="{A37D6D71-8B28-4ED6-B932-04B197003D23}" type="datetimeFigureOut">
              <a:rPr lang="en-US" smtClean="0"/>
              <a:pPr algn="r"/>
              <a:t>10/22/25</a:t>
            </a:fld>
            <a:endParaRPr lang="en-US"/>
          </a:p>
        </p:txBody>
      </p:sp>
      <p:sp>
        <p:nvSpPr>
          <p:cNvPr id="10" name="Footer Placeholder 9">
            <a:extLst>
              <a:ext uri="{FF2B5EF4-FFF2-40B4-BE49-F238E27FC236}">
                <a16:creationId xmlns:a16="http://schemas.microsoft.com/office/drawing/2014/main" id="{346C82F1-A7B2-4F03-A26B-59D79BF5BFD5}"/>
              </a:ext>
            </a:extLst>
          </p:cNvPr>
          <p:cNvSpPr>
            <a:spLocks noGrp="1"/>
          </p:cNvSpPr>
          <p:nvPr>
            <p:ph type="ftr" sz="quarter" idx="11"/>
          </p:nvPr>
        </p:nvSpPr>
        <p:spPr/>
        <p:txBody>
          <a:bodyPr/>
          <a:lstStyle/>
          <a:p>
            <a:endParaRPr lang="en-US">
              <a:solidFill>
                <a:schemeClr val="tx1"/>
              </a:solidFill>
            </a:endParaRPr>
          </a:p>
        </p:txBody>
      </p:sp>
      <p:sp>
        <p:nvSpPr>
          <p:cNvPr id="11" name="Slide Number Placeholder 10">
            <a:extLst>
              <a:ext uri="{FF2B5EF4-FFF2-40B4-BE49-F238E27FC236}">
                <a16:creationId xmlns:a16="http://schemas.microsoft.com/office/drawing/2014/main" id="{B1DC1ABC-47A9-477B-A29D-F6690EE6B532}"/>
              </a:ext>
            </a:extLst>
          </p:cNvPr>
          <p:cNvSpPr>
            <a:spLocks noGrp="1"/>
          </p:cNvSpPr>
          <p:nvPr>
            <p:ph type="sldNum" sz="quarter" idx="12"/>
          </p:nvPr>
        </p:nvSpPr>
        <p:spPr/>
        <p:txBody>
          <a:bodyPr/>
          <a:lstStyle/>
          <a:p>
            <a:pPr algn="l"/>
            <a:fld id="{F97E8200-1950-409B-82E7-99938E7AE355}" type="slidenum">
              <a:rPr lang="en-US" smtClean="0"/>
              <a:pPr algn="l"/>
              <a:t>‹#›</a:t>
            </a:fld>
            <a:endParaRPr lang="en-US"/>
          </a:p>
        </p:txBody>
      </p:sp>
    </p:spTree>
    <p:extLst>
      <p:ext uri="{BB962C8B-B14F-4D97-AF65-F5344CB8AC3E}">
        <p14:creationId xmlns:p14="http://schemas.microsoft.com/office/powerpoint/2010/main" val="2811941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5F398-F05F-4793-9FA5-5B817EB95A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17F1CD-2CD4-4BBB-AB36-73A20B1A8D69}"/>
              </a:ext>
            </a:extLst>
          </p:cNvPr>
          <p:cNvSpPr>
            <a:spLocks noGrp="1"/>
          </p:cNvSpPr>
          <p:nvPr>
            <p:ph sz="half" idx="1"/>
          </p:nvPr>
        </p:nvSpPr>
        <p:spPr>
          <a:xfrm>
            <a:off x="960120" y="2587752"/>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67BBE02-B884-4CCC-9CBD-13B792BBA2BE}"/>
              </a:ext>
            </a:extLst>
          </p:cNvPr>
          <p:cNvSpPr>
            <a:spLocks noGrp="1"/>
          </p:cNvSpPr>
          <p:nvPr>
            <p:ph sz="half" idx="2"/>
          </p:nvPr>
        </p:nvSpPr>
        <p:spPr>
          <a:xfrm>
            <a:off x="6412992" y="2583371"/>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11">
            <a:extLst>
              <a:ext uri="{FF2B5EF4-FFF2-40B4-BE49-F238E27FC236}">
                <a16:creationId xmlns:a16="http://schemas.microsoft.com/office/drawing/2014/main" id="{B7FBE509-AA68-4D63-A589-AD5DE7FFFECA}"/>
              </a:ext>
            </a:extLst>
          </p:cNvPr>
          <p:cNvSpPr>
            <a:spLocks noGrp="1"/>
          </p:cNvSpPr>
          <p:nvPr>
            <p:ph type="dt" sz="half" idx="10"/>
          </p:nvPr>
        </p:nvSpPr>
        <p:spPr/>
        <p:txBody>
          <a:bodyPr/>
          <a:lstStyle/>
          <a:p>
            <a:pPr algn="r"/>
            <a:fld id="{A37D6D71-8B28-4ED6-B932-04B197003D23}" type="datetimeFigureOut">
              <a:rPr lang="en-US" smtClean="0"/>
              <a:pPr algn="r"/>
              <a:t>10/22/25</a:t>
            </a:fld>
            <a:endParaRPr lang="en-US"/>
          </a:p>
        </p:txBody>
      </p:sp>
      <p:sp>
        <p:nvSpPr>
          <p:cNvPr id="13" name="Footer Placeholder 12">
            <a:extLst>
              <a:ext uri="{FF2B5EF4-FFF2-40B4-BE49-F238E27FC236}">
                <a16:creationId xmlns:a16="http://schemas.microsoft.com/office/drawing/2014/main" id="{9C1A4D52-57E4-4F45-BC2C-9FD73E9CEC59}"/>
              </a:ext>
            </a:extLst>
          </p:cNvPr>
          <p:cNvSpPr>
            <a:spLocks noGrp="1"/>
          </p:cNvSpPr>
          <p:nvPr>
            <p:ph type="ftr" sz="quarter" idx="11"/>
          </p:nvPr>
        </p:nvSpPr>
        <p:spPr/>
        <p:txBody>
          <a:bodyPr/>
          <a:lstStyle/>
          <a:p>
            <a:endParaRPr lang="en-US">
              <a:solidFill>
                <a:schemeClr val="tx1"/>
              </a:solidFill>
            </a:endParaRPr>
          </a:p>
        </p:txBody>
      </p:sp>
      <p:sp>
        <p:nvSpPr>
          <p:cNvPr id="14" name="Slide Number Placeholder 13">
            <a:extLst>
              <a:ext uri="{FF2B5EF4-FFF2-40B4-BE49-F238E27FC236}">
                <a16:creationId xmlns:a16="http://schemas.microsoft.com/office/drawing/2014/main" id="{E76AD5E1-358D-4236-85AE-74713259EF08}"/>
              </a:ext>
            </a:extLst>
          </p:cNvPr>
          <p:cNvSpPr>
            <a:spLocks noGrp="1"/>
          </p:cNvSpPr>
          <p:nvPr>
            <p:ph type="sldNum" sz="quarter" idx="12"/>
          </p:nvPr>
        </p:nvSpPr>
        <p:spPr/>
        <p:txBody>
          <a:bodyPr/>
          <a:lstStyle/>
          <a:p>
            <a:pPr algn="l"/>
            <a:fld id="{F97E8200-1950-409B-82E7-99938E7AE355}" type="slidenum">
              <a:rPr lang="en-US" smtClean="0"/>
              <a:pPr algn="l"/>
              <a:t>‹#›</a:t>
            </a:fld>
            <a:endParaRPr lang="en-US"/>
          </a:p>
        </p:txBody>
      </p:sp>
    </p:spTree>
    <p:extLst>
      <p:ext uri="{BB962C8B-B14F-4D97-AF65-F5344CB8AC3E}">
        <p14:creationId xmlns:p14="http://schemas.microsoft.com/office/powerpoint/2010/main" val="1057846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87D32C-166A-4FBE-B24D-C25769095429}"/>
              </a:ext>
            </a:extLst>
          </p:cNvPr>
          <p:cNvSpPr>
            <a:spLocks noGrp="1"/>
          </p:cNvSpPr>
          <p:nvPr>
            <p:ph type="body" idx="1"/>
          </p:nvPr>
        </p:nvSpPr>
        <p:spPr>
          <a:xfrm>
            <a:off x="960121"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9EC567-F249-462A-B71A-9C40D50E26AA}"/>
              </a:ext>
            </a:extLst>
          </p:cNvPr>
          <p:cNvSpPr>
            <a:spLocks noGrp="1"/>
          </p:cNvSpPr>
          <p:nvPr>
            <p:ph sz="half" idx="2"/>
          </p:nvPr>
        </p:nvSpPr>
        <p:spPr>
          <a:xfrm>
            <a:off x="960120"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BB7D2C6-69D1-4DE4-BF68-5FB0623DB9E3}"/>
              </a:ext>
            </a:extLst>
          </p:cNvPr>
          <p:cNvSpPr>
            <a:spLocks noGrp="1"/>
          </p:cNvSpPr>
          <p:nvPr>
            <p:ph type="body" sz="quarter" idx="3"/>
          </p:nvPr>
        </p:nvSpPr>
        <p:spPr>
          <a:xfrm>
            <a:off x="6409944"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367CC7-ED09-4F8D-A39A-C5969D33B9F8}"/>
              </a:ext>
            </a:extLst>
          </p:cNvPr>
          <p:cNvSpPr>
            <a:spLocks noGrp="1"/>
          </p:cNvSpPr>
          <p:nvPr>
            <p:ph sz="quarter" idx="4"/>
          </p:nvPr>
        </p:nvSpPr>
        <p:spPr>
          <a:xfrm>
            <a:off x="6409944"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5F92A44F-DE98-4FB5-B474-5DCCDD267A79}"/>
              </a:ext>
            </a:extLst>
          </p:cNvPr>
          <p:cNvSpPr>
            <a:spLocks noGrp="1"/>
          </p:cNvSpPr>
          <p:nvPr>
            <p:ph type="dt" sz="half" idx="10"/>
          </p:nvPr>
        </p:nvSpPr>
        <p:spPr/>
        <p:txBody>
          <a:bodyPr/>
          <a:lstStyle/>
          <a:p>
            <a:pPr algn="r"/>
            <a:fld id="{A37D6D71-8B28-4ED6-B932-04B197003D23}" type="datetimeFigureOut">
              <a:rPr lang="en-US" smtClean="0"/>
              <a:pPr algn="r"/>
              <a:t>10/22/25</a:t>
            </a:fld>
            <a:endParaRPr lang="en-US"/>
          </a:p>
        </p:txBody>
      </p:sp>
      <p:sp>
        <p:nvSpPr>
          <p:cNvPr id="11" name="Footer Placeholder 10">
            <a:extLst>
              <a:ext uri="{FF2B5EF4-FFF2-40B4-BE49-F238E27FC236}">
                <a16:creationId xmlns:a16="http://schemas.microsoft.com/office/drawing/2014/main" id="{3ACC79DA-A9E4-4E93-93F1-81907A901BBB}"/>
              </a:ext>
            </a:extLst>
          </p:cNvPr>
          <p:cNvSpPr>
            <a:spLocks noGrp="1"/>
          </p:cNvSpPr>
          <p:nvPr>
            <p:ph type="ftr" sz="quarter" idx="11"/>
          </p:nvPr>
        </p:nvSpPr>
        <p:spPr/>
        <p:txBody>
          <a:bodyPr/>
          <a:lstStyle/>
          <a:p>
            <a:endParaRPr lang="en-US">
              <a:solidFill>
                <a:schemeClr val="tx1"/>
              </a:solidFill>
            </a:endParaRPr>
          </a:p>
        </p:txBody>
      </p:sp>
      <p:sp>
        <p:nvSpPr>
          <p:cNvPr id="12" name="Slide Number Placeholder 11">
            <a:extLst>
              <a:ext uri="{FF2B5EF4-FFF2-40B4-BE49-F238E27FC236}">
                <a16:creationId xmlns:a16="http://schemas.microsoft.com/office/drawing/2014/main" id="{404DFE57-AA80-4ED8-AD77-35CC56F3FBC6}"/>
              </a:ext>
            </a:extLst>
          </p:cNvPr>
          <p:cNvSpPr>
            <a:spLocks noGrp="1"/>
          </p:cNvSpPr>
          <p:nvPr>
            <p:ph type="sldNum" sz="quarter" idx="12"/>
          </p:nvPr>
        </p:nvSpPr>
        <p:spPr/>
        <p:txBody>
          <a:bodyPr/>
          <a:lstStyle/>
          <a:p>
            <a:pPr algn="l"/>
            <a:fld id="{F97E8200-1950-409B-82E7-99938E7AE355}" type="slidenum">
              <a:rPr lang="en-US" smtClean="0"/>
              <a:pPr algn="l"/>
              <a:t>‹#›</a:t>
            </a:fld>
            <a:endParaRPr lang="en-US"/>
          </a:p>
        </p:txBody>
      </p:sp>
      <p:sp>
        <p:nvSpPr>
          <p:cNvPr id="13" name="Title 12">
            <a:extLst>
              <a:ext uri="{FF2B5EF4-FFF2-40B4-BE49-F238E27FC236}">
                <a16:creationId xmlns:a16="http://schemas.microsoft.com/office/drawing/2014/main" id="{FB62259C-ADDF-4293-AD3B-AB2E04A7483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67887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C7BA0-DC57-452F-85B7-C979AA690920}"/>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F1C53797-8D72-4774-AC93-EB9FDD650CCD}"/>
              </a:ext>
            </a:extLst>
          </p:cNvPr>
          <p:cNvSpPr>
            <a:spLocks noGrp="1"/>
          </p:cNvSpPr>
          <p:nvPr>
            <p:ph type="dt" sz="half" idx="10"/>
          </p:nvPr>
        </p:nvSpPr>
        <p:spPr/>
        <p:txBody>
          <a:bodyPr/>
          <a:lstStyle/>
          <a:p>
            <a:pPr algn="r"/>
            <a:fld id="{A37D6D71-8B28-4ED6-B932-04B197003D23}" type="datetimeFigureOut">
              <a:rPr lang="en-US" smtClean="0"/>
              <a:pPr algn="r"/>
              <a:t>10/22/25</a:t>
            </a:fld>
            <a:endParaRPr lang="en-US"/>
          </a:p>
        </p:txBody>
      </p:sp>
      <p:sp>
        <p:nvSpPr>
          <p:cNvPr id="7" name="Footer Placeholder 6">
            <a:extLst>
              <a:ext uri="{FF2B5EF4-FFF2-40B4-BE49-F238E27FC236}">
                <a16:creationId xmlns:a16="http://schemas.microsoft.com/office/drawing/2014/main" id="{9E945AB7-1A32-4516-ABF9-B40958AE2E73}"/>
              </a:ext>
            </a:extLst>
          </p:cNvPr>
          <p:cNvSpPr>
            <a:spLocks noGrp="1"/>
          </p:cNvSpPr>
          <p:nvPr>
            <p:ph type="ftr" sz="quarter" idx="11"/>
          </p:nvPr>
        </p:nvSpPr>
        <p:spPr/>
        <p:txBody>
          <a:bodyPr/>
          <a:lstStyle/>
          <a:p>
            <a:endParaRPr lang="en-US">
              <a:solidFill>
                <a:schemeClr val="tx1"/>
              </a:solidFill>
            </a:endParaRPr>
          </a:p>
        </p:txBody>
      </p:sp>
      <p:sp>
        <p:nvSpPr>
          <p:cNvPr id="8" name="Slide Number Placeholder 7">
            <a:extLst>
              <a:ext uri="{FF2B5EF4-FFF2-40B4-BE49-F238E27FC236}">
                <a16:creationId xmlns:a16="http://schemas.microsoft.com/office/drawing/2014/main" id="{B22923C3-1D67-4089-A6B1-9A10315E807F}"/>
              </a:ext>
            </a:extLst>
          </p:cNvPr>
          <p:cNvSpPr>
            <a:spLocks noGrp="1"/>
          </p:cNvSpPr>
          <p:nvPr>
            <p:ph type="sldNum" sz="quarter" idx="12"/>
          </p:nvPr>
        </p:nvSpPr>
        <p:spPr/>
        <p:txBody>
          <a:bodyPr/>
          <a:lstStyle/>
          <a:p>
            <a:pPr algn="l"/>
            <a:fld id="{F97E8200-1950-409B-82E7-99938E7AE355}" type="slidenum">
              <a:rPr lang="en-US" smtClean="0"/>
              <a:pPr algn="l"/>
              <a:t>‹#›</a:t>
            </a:fld>
            <a:endParaRPr lang="en-US"/>
          </a:p>
        </p:txBody>
      </p:sp>
    </p:spTree>
    <p:extLst>
      <p:ext uri="{BB962C8B-B14F-4D97-AF65-F5344CB8AC3E}">
        <p14:creationId xmlns:p14="http://schemas.microsoft.com/office/powerpoint/2010/main" val="4240249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12D5CE-FB74-67B9-3089-38B8DAFA00C7}"/>
              </a:ext>
            </a:extLst>
          </p:cNvPr>
          <p:cNvSpPr>
            <a:spLocks noGrp="1"/>
          </p:cNvSpPr>
          <p:nvPr>
            <p:ph type="dt" sz="half" idx="10"/>
          </p:nvPr>
        </p:nvSpPr>
        <p:spPr/>
        <p:txBody>
          <a:bodyPr/>
          <a:lstStyle/>
          <a:p>
            <a:pPr algn="r"/>
            <a:fld id="{A37D6D71-8B28-4ED6-B932-04B197003D23}" type="datetimeFigureOut">
              <a:rPr lang="en-US" smtClean="0"/>
              <a:pPr algn="r"/>
              <a:t>10/22/25</a:t>
            </a:fld>
            <a:endParaRPr lang="en-US" spc="50"/>
          </a:p>
        </p:txBody>
      </p:sp>
      <p:sp>
        <p:nvSpPr>
          <p:cNvPr id="3" name="Footer Placeholder 2">
            <a:extLst>
              <a:ext uri="{FF2B5EF4-FFF2-40B4-BE49-F238E27FC236}">
                <a16:creationId xmlns:a16="http://schemas.microsoft.com/office/drawing/2014/main" id="{F9DA77DD-0EDF-CA67-6CF2-502912B033BF}"/>
              </a:ext>
            </a:extLst>
          </p:cNvPr>
          <p:cNvSpPr>
            <a:spLocks noGrp="1"/>
          </p:cNvSpPr>
          <p:nvPr>
            <p:ph type="ftr" sz="quarter" idx="11"/>
          </p:nvPr>
        </p:nvSpPr>
        <p:spPr/>
        <p:txBody>
          <a:bodyPr/>
          <a:lstStyle/>
          <a:p>
            <a:endParaRPr lang="en-US" spc="50"/>
          </a:p>
        </p:txBody>
      </p:sp>
      <p:sp>
        <p:nvSpPr>
          <p:cNvPr id="4" name="Slide Number Placeholder 3">
            <a:extLst>
              <a:ext uri="{FF2B5EF4-FFF2-40B4-BE49-F238E27FC236}">
                <a16:creationId xmlns:a16="http://schemas.microsoft.com/office/drawing/2014/main" id="{20275D53-4856-09CA-E11F-682078D7887A}"/>
              </a:ext>
            </a:extLst>
          </p:cNvPr>
          <p:cNvSpPr>
            <a:spLocks noGrp="1"/>
          </p:cNvSpPr>
          <p:nvPr>
            <p:ph type="sldNum" sz="quarter" idx="12"/>
          </p:nvPr>
        </p:nvSpPr>
        <p:spPr/>
        <p:txBody>
          <a:bodyPr/>
          <a:lstStyle/>
          <a:p>
            <a:pPr algn="l"/>
            <a:fld id="{F97E8200-1950-409B-82E7-99938E7AE355}" type="slidenum">
              <a:rPr lang="en-US" smtClean="0"/>
              <a:pPr algn="l"/>
              <a:t>‹#›</a:t>
            </a:fld>
            <a:endParaRPr lang="en-US"/>
          </a:p>
        </p:txBody>
      </p:sp>
    </p:spTree>
    <p:extLst>
      <p:ext uri="{BB962C8B-B14F-4D97-AF65-F5344CB8AC3E}">
        <p14:creationId xmlns:p14="http://schemas.microsoft.com/office/powerpoint/2010/main" val="405483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83A0FE-F7E3-433E-9A29-D778690D223A}"/>
              </a:ext>
            </a:extLst>
          </p:cNvPr>
          <p:cNvSpPr>
            <a:spLocks noGrp="1"/>
          </p:cNvSpPr>
          <p:nvPr>
            <p:ph idx="1"/>
          </p:nvPr>
        </p:nvSpPr>
        <p:spPr>
          <a:xfrm>
            <a:off x="5183188" y="2591850"/>
            <a:ext cx="6045644" cy="35935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94B15D-55F5-4208-AF40-41CAFEB56F4C}"/>
              </a:ext>
            </a:extLst>
          </p:cNvPr>
          <p:cNvSpPr>
            <a:spLocks noGrp="1"/>
          </p:cNvSpPr>
          <p:nvPr>
            <p:ph type="body" sz="half" idx="2"/>
          </p:nvPr>
        </p:nvSpPr>
        <p:spPr>
          <a:xfrm>
            <a:off x="960120" y="2591850"/>
            <a:ext cx="3811905" cy="3277137"/>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E8A46CE7-2F0F-4C85-B633-B9FCB8347AE7}"/>
              </a:ext>
            </a:extLst>
          </p:cNvPr>
          <p:cNvSpPr>
            <a:spLocks noGrp="1"/>
          </p:cNvSpPr>
          <p:nvPr>
            <p:ph type="dt" sz="half" idx="10"/>
          </p:nvPr>
        </p:nvSpPr>
        <p:spPr/>
        <p:txBody>
          <a:bodyPr/>
          <a:lstStyle/>
          <a:p>
            <a:pPr algn="r"/>
            <a:fld id="{A37D6D71-8B28-4ED6-B932-04B197003D23}" type="datetimeFigureOut">
              <a:rPr lang="en-US" smtClean="0"/>
              <a:pPr algn="r"/>
              <a:t>10/22/25</a:t>
            </a:fld>
            <a:endParaRPr lang="en-US"/>
          </a:p>
        </p:txBody>
      </p:sp>
      <p:sp>
        <p:nvSpPr>
          <p:cNvPr id="9" name="Footer Placeholder 8">
            <a:extLst>
              <a:ext uri="{FF2B5EF4-FFF2-40B4-BE49-F238E27FC236}">
                <a16:creationId xmlns:a16="http://schemas.microsoft.com/office/drawing/2014/main" id="{D0900919-3A73-4918-9D97-8DBE7ABB7A19}"/>
              </a:ext>
            </a:extLst>
          </p:cNvPr>
          <p:cNvSpPr>
            <a:spLocks noGrp="1"/>
          </p:cNvSpPr>
          <p:nvPr>
            <p:ph type="ftr" sz="quarter" idx="11"/>
          </p:nvPr>
        </p:nvSpPr>
        <p:spPr/>
        <p:txBody>
          <a:bodyPr/>
          <a:lstStyle/>
          <a:p>
            <a:endParaRPr lang="en-US">
              <a:solidFill>
                <a:schemeClr val="tx1"/>
              </a:solidFill>
            </a:endParaRPr>
          </a:p>
        </p:txBody>
      </p:sp>
      <p:sp>
        <p:nvSpPr>
          <p:cNvPr id="10" name="Slide Number Placeholder 9">
            <a:extLst>
              <a:ext uri="{FF2B5EF4-FFF2-40B4-BE49-F238E27FC236}">
                <a16:creationId xmlns:a16="http://schemas.microsoft.com/office/drawing/2014/main" id="{08BC1001-E44E-4A9A-9E60-2E319A844F65}"/>
              </a:ext>
            </a:extLst>
          </p:cNvPr>
          <p:cNvSpPr>
            <a:spLocks noGrp="1"/>
          </p:cNvSpPr>
          <p:nvPr>
            <p:ph type="sldNum" sz="quarter" idx="12"/>
          </p:nvPr>
        </p:nvSpPr>
        <p:spPr/>
        <p:txBody>
          <a:bodyPr/>
          <a:lstStyle/>
          <a:p>
            <a:pPr algn="l"/>
            <a:fld id="{F97E8200-1950-409B-82E7-99938E7AE355}" type="slidenum">
              <a:rPr lang="en-US" smtClean="0"/>
              <a:pPr algn="l"/>
              <a:t>‹#›</a:t>
            </a:fld>
            <a:endParaRPr lang="en-US"/>
          </a:p>
        </p:txBody>
      </p:sp>
      <p:sp>
        <p:nvSpPr>
          <p:cNvPr id="11" name="Title 10">
            <a:extLst>
              <a:ext uri="{FF2B5EF4-FFF2-40B4-BE49-F238E27FC236}">
                <a16:creationId xmlns:a16="http://schemas.microsoft.com/office/drawing/2014/main" id="{A125AC31-022C-40AA-B65C-C9AC48395A6E}"/>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09948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A797A575-703F-410E-9A84-F9B578FEAE80}"/>
              </a:ext>
            </a:extLst>
          </p:cNvPr>
          <p:cNvSpPr>
            <a:spLocks noGrp="1"/>
          </p:cNvSpPr>
          <p:nvPr>
            <p:ph type="pic" idx="1"/>
          </p:nvPr>
        </p:nvSpPr>
        <p:spPr>
          <a:xfrm>
            <a:off x="0" y="2267712"/>
            <a:ext cx="6571469" cy="4590288"/>
          </a:xfrm>
          <a:solidFill>
            <a:schemeClr val="bg1">
              <a:lumMod val="85000"/>
            </a:schemeClr>
          </a:solidFill>
          <a:ln>
            <a:no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518B509-934D-400A-A922-45B61AC6EDD8}"/>
              </a:ext>
            </a:extLst>
          </p:cNvPr>
          <p:cNvSpPr>
            <a:spLocks noGrp="1"/>
          </p:cNvSpPr>
          <p:nvPr>
            <p:ph type="body" sz="half" idx="2"/>
          </p:nvPr>
        </p:nvSpPr>
        <p:spPr>
          <a:xfrm>
            <a:off x="7235971" y="2587752"/>
            <a:ext cx="3992856" cy="3593592"/>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99813C51-6954-4F3A-A043-D1BCC8B50F83}"/>
              </a:ext>
            </a:extLst>
          </p:cNvPr>
          <p:cNvSpPr>
            <a:spLocks noGrp="1"/>
          </p:cNvSpPr>
          <p:nvPr>
            <p:ph type="dt" sz="half" idx="10"/>
          </p:nvPr>
        </p:nvSpPr>
        <p:spPr/>
        <p:txBody>
          <a:bodyPr/>
          <a:lstStyle/>
          <a:p>
            <a:pPr algn="r"/>
            <a:fld id="{A37D6D71-8B28-4ED6-B932-04B197003D23}" type="datetimeFigureOut">
              <a:rPr lang="en-US" smtClean="0"/>
              <a:pPr algn="r"/>
              <a:t>10/22/25</a:t>
            </a:fld>
            <a:endParaRPr lang="en-US"/>
          </a:p>
        </p:txBody>
      </p:sp>
      <p:sp>
        <p:nvSpPr>
          <p:cNvPr id="9" name="Footer Placeholder 8">
            <a:extLst>
              <a:ext uri="{FF2B5EF4-FFF2-40B4-BE49-F238E27FC236}">
                <a16:creationId xmlns:a16="http://schemas.microsoft.com/office/drawing/2014/main" id="{C0AC32FB-49A3-40E4-9D24-177597043627}"/>
              </a:ext>
            </a:extLst>
          </p:cNvPr>
          <p:cNvSpPr>
            <a:spLocks noGrp="1"/>
          </p:cNvSpPr>
          <p:nvPr>
            <p:ph type="ftr" sz="quarter" idx="11"/>
          </p:nvPr>
        </p:nvSpPr>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a:effectLst>
                <a:outerShdw blurRad="50800" dist="38100" dir="2700000" algn="tl" rotWithShape="0">
                  <a:prstClr val="black">
                    <a:alpha val="43000"/>
                  </a:prstClr>
                </a:outerShdw>
              </a:effectLst>
            </a:endParaRPr>
          </a:p>
        </p:txBody>
      </p:sp>
      <p:sp>
        <p:nvSpPr>
          <p:cNvPr id="10" name="Slide Number Placeholder 9">
            <a:extLst>
              <a:ext uri="{FF2B5EF4-FFF2-40B4-BE49-F238E27FC236}">
                <a16:creationId xmlns:a16="http://schemas.microsoft.com/office/drawing/2014/main" id="{EC93F5E6-DAE6-447B-8038-5F4C9A799F57}"/>
              </a:ext>
            </a:extLst>
          </p:cNvPr>
          <p:cNvSpPr>
            <a:spLocks noGrp="1"/>
          </p:cNvSpPr>
          <p:nvPr>
            <p:ph type="sldNum" sz="quarter" idx="12"/>
          </p:nvPr>
        </p:nvSpPr>
        <p:spPr/>
        <p:txBody>
          <a:bodyPr/>
          <a:lstStyle/>
          <a:p>
            <a:pPr algn="l"/>
            <a:fld id="{F97E8200-1950-409B-82E7-99938E7AE355}" type="slidenum">
              <a:rPr lang="en-US" smtClean="0"/>
              <a:pPr algn="l"/>
              <a:t>‹#›</a:t>
            </a:fld>
            <a:endParaRPr lang="en-US"/>
          </a:p>
        </p:txBody>
      </p:sp>
      <p:sp>
        <p:nvSpPr>
          <p:cNvPr id="2" name="Title 1">
            <a:extLst>
              <a:ext uri="{FF2B5EF4-FFF2-40B4-BE49-F238E27FC236}">
                <a16:creationId xmlns:a16="http://schemas.microsoft.com/office/drawing/2014/main" id="{9BFF97FB-514D-4FE8-A9A4-E9A111A56ED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97218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D153959-30FA-4987-A094-7243641F474B}"/>
              </a:ext>
            </a:extLst>
          </p:cNvPr>
          <p:cNvSpPr/>
          <p:nvPr/>
        </p:nvSpPr>
        <p:spPr>
          <a:xfrm>
            <a:off x="0" y="0"/>
            <a:ext cx="12192000" cy="2264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50216229-A6DB-436A-B327-667E80F0A563}"/>
              </a:ext>
            </a:extLst>
          </p:cNvPr>
          <p:cNvSpPr>
            <a:spLocks noGrp="1"/>
          </p:cNvSpPr>
          <p:nvPr>
            <p:ph type="title"/>
          </p:nvPr>
        </p:nvSpPr>
        <p:spPr>
          <a:xfrm>
            <a:off x="960120" y="317814"/>
            <a:ext cx="10268712" cy="1700784"/>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2B351D-270D-480D-8AF5-6A213ED2B3FB}"/>
              </a:ext>
            </a:extLst>
          </p:cNvPr>
          <p:cNvSpPr>
            <a:spLocks noGrp="1"/>
          </p:cNvSpPr>
          <p:nvPr>
            <p:ph type="body" idx="1"/>
          </p:nvPr>
        </p:nvSpPr>
        <p:spPr>
          <a:xfrm>
            <a:off x="960120" y="2587752"/>
            <a:ext cx="10268712" cy="35935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EB0E73-3310-4A8F-BB4A-7A6A99121A61}"/>
              </a:ext>
            </a:extLst>
          </p:cNvPr>
          <p:cNvSpPr>
            <a:spLocks noGrp="1"/>
          </p:cNvSpPr>
          <p:nvPr>
            <p:ph type="dt" sz="half" idx="2"/>
          </p:nvPr>
        </p:nvSpPr>
        <p:spPr>
          <a:xfrm>
            <a:off x="6903720" y="6356350"/>
            <a:ext cx="3236976" cy="365125"/>
          </a:xfrm>
          <a:prstGeom prst="rect">
            <a:avLst/>
          </a:prstGeom>
        </p:spPr>
        <p:txBody>
          <a:bodyPr vert="horz" lIns="91440" tIns="45720" rIns="91440" bIns="45720" rtlCol="0" anchor="ctr"/>
          <a:lstStyle>
            <a:lvl1pPr algn="just">
              <a:defRPr sz="1200" spc="50" baseline="0">
                <a:solidFill>
                  <a:schemeClr val="tx1"/>
                </a:solidFill>
              </a:defRPr>
            </a:lvl1pPr>
          </a:lstStyle>
          <a:p>
            <a:pPr algn="r"/>
            <a:fld id="{A37D6D71-8B28-4ED6-B932-04B197003D23}" type="datetimeFigureOut">
              <a:rPr lang="en-US" smtClean="0"/>
              <a:pPr algn="r"/>
              <a:t>10/22/25</a:t>
            </a:fld>
            <a:endParaRPr lang="en-US" spc="50"/>
          </a:p>
        </p:txBody>
      </p:sp>
      <p:sp>
        <p:nvSpPr>
          <p:cNvPr id="5" name="Footer Placeholder 4">
            <a:extLst>
              <a:ext uri="{FF2B5EF4-FFF2-40B4-BE49-F238E27FC236}">
                <a16:creationId xmlns:a16="http://schemas.microsoft.com/office/drawing/2014/main" id="{1381C4C0-515B-4404-A780-C31E7DFE54A4}"/>
              </a:ext>
            </a:extLst>
          </p:cNvPr>
          <p:cNvSpPr>
            <a:spLocks noGrp="1"/>
          </p:cNvSpPr>
          <p:nvPr>
            <p:ph type="ftr" sz="quarter" idx="3"/>
          </p:nvPr>
        </p:nvSpPr>
        <p:spPr>
          <a:xfrm>
            <a:off x="960120" y="6356350"/>
            <a:ext cx="5504688" cy="365125"/>
          </a:xfrm>
          <a:prstGeom prst="rect">
            <a:avLst/>
          </a:prstGeom>
        </p:spPr>
        <p:txBody>
          <a:bodyPr vert="horz" lIns="91440" tIns="45720" rIns="91440" bIns="45720" rtlCol="0" anchor="ctr"/>
          <a:lstStyle>
            <a:lvl1pPr algn="l">
              <a:defRPr sz="1100" cap="all" spc="50" baseline="0">
                <a:solidFill>
                  <a:schemeClr val="tx1"/>
                </a:solidFill>
              </a:defRPr>
            </a:lvl1pPr>
          </a:lstStyle>
          <a:p>
            <a:endParaRPr lang="en-US" spc="50"/>
          </a:p>
        </p:txBody>
      </p:sp>
      <p:sp>
        <p:nvSpPr>
          <p:cNvPr id="6" name="Slide Number Placeholder 5">
            <a:extLst>
              <a:ext uri="{FF2B5EF4-FFF2-40B4-BE49-F238E27FC236}">
                <a16:creationId xmlns:a16="http://schemas.microsoft.com/office/drawing/2014/main" id="{944C30C7-F013-428C-A6F7-A8CCCD14CEF4}"/>
              </a:ext>
            </a:extLst>
          </p:cNvPr>
          <p:cNvSpPr>
            <a:spLocks noGrp="1"/>
          </p:cNvSpPr>
          <p:nvPr>
            <p:ph type="sldNum" sz="quarter" idx="4"/>
          </p:nvPr>
        </p:nvSpPr>
        <p:spPr>
          <a:xfrm>
            <a:off x="10296144" y="6356350"/>
            <a:ext cx="932688" cy="365125"/>
          </a:xfrm>
          <a:prstGeom prst="rect">
            <a:avLst/>
          </a:prstGeom>
        </p:spPr>
        <p:txBody>
          <a:bodyPr vert="horz" lIns="91440" tIns="45720" rIns="91440" bIns="45720" rtlCol="0" anchor="ctr"/>
          <a:lstStyle>
            <a:lvl1pPr algn="r">
              <a:defRPr sz="1200">
                <a:solidFill>
                  <a:schemeClr val="tx1"/>
                </a:solidFill>
              </a:defRPr>
            </a:lvl1pPr>
          </a:lstStyle>
          <a:p>
            <a:pPr algn="l"/>
            <a:fld id="{F97E8200-1950-409B-82E7-99938E7AE355}" type="slidenum">
              <a:rPr lang="en-US" smtClean="0"/>
              <a:pPr algn="l"/>
              <a:t>‹#›</a:t>
            </a:fld>
            <a:endParaRPr lang="en-US"/>
          </a:p>
        </p:txBody>
      </p:sp>
    </p:spTree>
    <p:extLst>
      <p:ext uri="{BB962C8B-B14F-4D97-AF65-F5344CB8AC3E}">
        <p14:creationId xmlns:p14="http://schemas.microsoft.com/office/powerpoint/2010/main" val="1976947183"/>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53" r:id="rId6"/>
    <p:sldLayoutId id="2147483749" r:id="rId7"/>
    <p:sldLayoutId id="2147483750" r:id="rId8"/>
    <p:sldLayoutId id="2147483751" r:id="rId9"/>
    <p:sldLayoutId id="2147483752" r:id="rId10"/>
    <p:sldLayoutId id="2147483754" r:id="rId11"/>
  </p:sldLayoutIdLst>
  <p:txStyles>
    <p:titleStyle>
      <a:lvl1pPr algn="l" defTabSz="914400" rtl="0" eaLnBrk="1" latinLnBrk="0" hangingPunct="1">
        <a:lnSpc>
          <a:spcPct val="90000"/>
        </a:lnSpc>
        <a:spcBef>
          <a:spcPct val="0"/>
        </a:spcBef>
        <a:buNone/>
        <a:defRPr sz="6600" kern="1200" cap="all" spc="120" baseline="0">
          <a:solidFill>
            <a:schemeClr val="bg1"/>
          </a:solidFill>
          <a:latin typeface="+mj-lt"/>
          <a:ea typeface="+mj-ea"/>
          <a:cs typeface="+mj-cs"/>
        </a:defRPr>
      </a:lvl1pPr>
    </p:titleStyle>
    <p:bodyStyle>
      <a:lvl1pPr marL="0" indent="0" algn="l" defTabSz="914400" rtl="0" eaLnBrk="1" latinLnBrk="0" hangingPunct="1">
        <a:lnSpc>
          <a:spcPct val="101000"/>
        </a:lnSpc>
        <a:spcBef>
          <a:spcPts val="700"/>
        </a:spcBef>
        <a:spcAft>
          <a:spcPts val="700"/>
        </a:spcAft>
        <a:buFont typeface="Arial" panose="020B0604020202020204" pitchFamily="34" charset="0"/>
        <a:buNone/>
        <a:defRPr sz="2600" kern="1200" spc="50" baseline="0">
          <a:solidFill>
            <a:schemeClr val="tx1"/>
          </a:solidFill>
          <a:latin typeface="+mn-lt"/>
          <a:ea typeface="+mn-ea"/>
          <a:cs typeface="+mn-cs"/>
        </a:defRPr>
      </a:lvl1pPr>
      <a:lvl2pPr marL="274320" indent="-274320" algn="l" defTabSz="914400" rtl="0" eaLnBrk="1" latinLnBrk="0" hangingPunct="1">
        <a:lnSpc>
          <a:spcPct val="101000"/>
        </a:lnSpc>
        <a:spcBef>
          <a:spcPts val="400"/>
        </a:spcBef>
        <a:spcAft>
          <a:spcPts val="400"/>
        </a:spcAft>
        <a:buClrTx/>
        <a:buFont typeface="Wingdings" panose="05000000000000000000" pitchFamily="2" charset="2"/>
        <a:buChar char="§"/>
        <a:defRPr sz="2300" kern="1200" spc="50" baseline="0">
          <a:solidFill>
            <a:schemeClr val="tx1"/>
          </a:solidFill>
          <a:latin typeface="+mn-lt"/>
          <a:ea typeface="+mn-ea"/>
          <a:cs typeface="+mn-cs"/>
        </a:defRPr>
      </a:lvl2pPr>
      <a:lvl3pPr marL="27432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3pPr>
      <a:lvl4pPr marL="594360" indent="-274320" algn="l" defTabSz="914400" rtl="0" eaLnBrk="1" latinLnBrk="0" hangingPunct="1">
        <a:lnSpc>
          <a:spcPct val="101000"/>
        </a:lnSpc>
        <a:spcBef>
          <a:spcPts val="400"/>
        </a:spcBef>
        <a:spcAft>
          <a:spcPts val="400"/>
        </a:spcAft>
        <a:buClrTx/>
        <a:buFont typeface="Wingdings" panose="05000000000000000000" pitchFamily="2" charset="2"/>
        <a:buChar char="§"/>
        <a:defRPr sz="1800" kern="1200" spc="50" baseline="0">
          <a:solidFill>
            <a:schemeClr val="tx1"/>
          </a:solidFill>
          <a:latin typeface="+mn-lt"/>
          <a:ea typeface="+mn-ea"/>
          <a:cs typeface="+mn-cs"/>
        </a:defRPr>
      </a:lvl4pPr>
      <a:lvl5pPr marL="59436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hyperlink" Target="https://d2l.wcupa.edu/d2l/le/content/2513024/viewContent/22174335/View" TargetMode="External"/><Relationship Id="rId3" Type="http://schemas.openxmlformats.org/officeDocument/2006/relationships/hyperlink" Target="https://www.wcupa.edu/_admin/equal-opportunity-compliance/digital-accessibility-resources.aspx" TargetMode="External"/><Relationship Id="rId7" Type="http://schemas.openxmlformats.org/officeDocument/2006/relationships/hyperlink" Target="https://www.wcupa.edu/_admin/equal-opportunity-compliance/documents/ada-resources/Digital%20Accessibility%20Checklist.docx"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hyperlink" Target="https://www.wcupa.edu/infoServices/training/schedule.aspx" TargetMode="External"/><Relationship Id="rId5" Type="http://schemas.openxmlformats.org/officeDocument/2006/relationships/hyperlink" Target="https://www.linkedin.com/learning-login/share?account=56745321&amp;forceAccount=true&amp;redirect=https%3A%2F%2Fwww.linkedin.com%2Flearning%2Fpaths%2Fwest-chester-university-draft-accessibility-learning-resources-path-wcu-july-2025%3Ftrk%3Dshare_ent_path_url%26shareId%3DyvmGFc%252F5TieWfXUET3JtLA%253D%253D" TargetMode="External"/><Relationship Id="rId4" Type="http://schemas.openxmlformats.org/officeDocument/2006/relationships/hyperlink" Target="https://www.wcupa.edu/tlc/drop-in.aspx"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wcupa.edu/_admin/equal-opportunity-compliance/documents/ada-resources/Media%20Accessibility%20Checklist.docx"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s://disted.wcupa.edu/apps/ytg/"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mailto:PGargiulo@wcupa.edu" TargetMode="External"/><Relationship Id="rId3" Type="http://schemas.openxmlformats.org/officeDocument/2006/relationships/hyperlink" Target="mailto:HGoyne@wcupa.edu" TargetMode="External"/><Relationship Id="rId7" Type="http://schemas.openxmlformats.org/officeDocument/2006/relationships/hyperlink" Target="mailto:DThomas3@wcupa.ed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DSwift@wcupa.edu" TargetMode="External"/><Relationship Id="rId11" Type="http://schemas.openxmlformats.org/officeDocument/2006/relationships/hyperlink" Target="mailto:SJohnston@wcupa.edu" TargetMode="External"/><Relationship Id="rId5" Type="http://schemas.openxmlformats.org/officeDocument/2006/relationships/hyperlink" Target="mailto:ASpector@wcupa.edu" TargetMode="External"/><Relationship Id="rId10" Type="http://schemas.openxmlformats.org/officeDocument/2006/relationships/hyperlink" Target="mailto:DSkaggs@wcupa.edu" TargetMode="External"/><Relationship Id="rId4" Type="http://schemas.openxmlformats.org/officeDocument/2006/relationships/hyperlink" Target="mailto:AAlvord@wcupa.edu" TargetMode="External"/><Relationship Id="rId9" Type="http://schemas.openxmlformats.org/officeDocument/2006/relationships/hyperlink" Target="mailto:Mhazel@wcupa.edu"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wcupa.edu/_admin/equal-opportunity-compliance/digital-accessibility-resources.aspx"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s://www.digitala11y.com/wcag-checklist/"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mailto:watf@wcupa.edu"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 Id="rId5" Type="http://schemas.openxmlformats.org/officeDocument/2006/relationships/image" Target="../media/image1.png"/><Relationship Id="rId4" Type="http://schemas.openxmlformats.org/officeDocument/2006/relationships/hyperlink" Target="https://www.wcupa.edu/_admin/equal-opportunity-compliance/digital-accessibility-resources.aspx"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w3.org/TR/WCAG21/"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www.ada.gov/resources/2024-03-08-web-rule/"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AA13AD3-0A4F-475A-BEBB-DEEFF5C09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62"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65E0E3C-32F3-480B-9842-7611BBE2E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7345" y="0"/>
            <a:ext cx="7534655" cy="6858000"/>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315736" y="640081"/>
            <a:ext cx="5916145" cy="3812102"/>
          </a:xfrm>
        </p:spPr>
        <p:txBody>
          <a:bodyPr anchor="b">
            <a:normAutofit/>
          </a:bodyPr>
          <a:lstStyle/>
          <a:p>
            <a:pPr algn="l"/>
            <a:r>
              <a:rPr lang="en-US" sz="7500">
                <a:solidFill>
                  <a:schemeClr val="bg1"/>
                </a:solidFill>
              </a:rPr>
              <a:t>Web and digital accessibility</a:t>
            </a:r>
          </a:p>
        </p:txBody>
      </p:sp>
      <p:pic>
        <p:nvPicPr>
          <p:cNvPr id="6" name="Picture 5" descr="A purple circle with yellow and white text that says &quot;a11y&quot; and underneath saying &quot;One Herd. All Access.&quot;">
            <a:extLst>
              <a:ext uri="{FF2B5EF4-FFF2-40B4-BE49-F238E27FC236}">
                <a16:creationId xmlns:a16="http://schemas.microsoft.com/office/drawing/2014/main" id="{027B2F39-0CC5-3094-0E1A-8FDD1BB2A379}"/>
              </a:ext>
            </a:extLst>
          </p:cNvPr>
          <p:cNvPicPr>
            <a:picLocks noChangeAspect="1"/>
          </p:cNvPicPr>
          <p:nvPr/>
        </p:nvPicPr>
        <p:blipFill>
          <a:blip r:embed="rId3"/>
          <a:srcRect r="-3" b="1830"/>
          <a:stretch>
            <a:fillRect/>
          </a:stretch>
        </p:blipFill>
        <p:spPr>
          <a:xfrm>
            <a:off x="20" y="10"/>
            <a:ext cx="4657325" cy="3428990"/>
          </a:xfrm>
          <a:prstGeom prst="rect">
            <a:avLst/>
          </a:prstGeom>
        </p:spPr>
      </p:pic>
      <p:pic>
        <p:nvPicPr>
          <p:cNvPr id="4" name="Picture 3" descr="Vector background of vibrant colors splashing">
            <a:extLst>
              <a:ext uri="{FF2B5EF4-FFF2-40B4-BE49-F238E27FC236}">
                <a16:creationId xmlns:a16="http://schemas.microsoft.com/office/drawing/2014/main" id="{061BAC5B-1871-ADD5-9854-E8B8E087AAB7}"/>
              </a:ext>
            </a:extLst>
          </p:cNvPr>
          <p:cNvPicPr>
            <a:picLocks noChangeAspect="1"/>
          </p:cNvPicPr>
          <p:nvPr/>
        </p:nvPicPr>
        <p:blipFill>
          <a:blip r:embed="rId4"/>
          <a:srcRect l="7641" r="3" b="3"/>
          <a:stretch>
            <a:fillRect/>
          </a:stretch>
        </p:blipFill>
        <p:spPr>
          <a:xfrm>
            <a:off x="20" y="3429000"/>
            <a:ext cx="4657325" cy="3429000"/>
          </a:xfrm>
          <a:prstGeom prst="rect">
            <a:avLst/>
          </a:prstGeom>
        </p:spPr>
      </p:pic>
    </p:spTree>
    <p:extLst>
      <p:ext uri="{BB962C8B-B14F-4D97-AF65-F5344CB8AC3E}">
        <p14:creationId xmlns:p14="http://schemas.microsoft.com/office/powerpoint/2010/main" val="3640230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E8AEB-4011-078D-3903-2B0A1FF3579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0C361DC-3104-31CC-3CC3-7E7D0C24E8F1}"/>
              </a:ext>
              <a:ext uri="{C183D7F6-B498-43B3-948B-1728B52AA6E4}">
                <adec:decorative xmlns:adec="http://schemas.microsoft.com/office/drawing/2017/decorative" val="1"/>
              </a:ext>
            </a:extLst>
          </p:cNvPr>
          <p:cNvSpPr/>
          <p:nvPr/>
        </p:nvSpPr>
        <p:spPr>
          <a:xfrm rot="5400000">
            <a:off x="5138612" y="-5126515"/>
            <a:ext cx="1914769" cy="12188825"/>
          </a:xfrm>
          <a:prstGeom prst="rect">
            <a:avLst/>
          </a:prstGeom>
          <a:solidFill>
            <a:srgbClr val="522C6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77D6D825-2A47-30DF-7552-7DC87793F176}"/>
              </a:ext>
            </a:extLst>
          </p:cNvPr>
          <p:cNvSpPr>
            <a:spLocks noGrp="1"/>
          </p:cNvSpPr>
          <p:nvPr>
            <p:ph type="title" idx="4294967295"/>
          </p:nvPr>
        </p:nvSpPr>
        <p:spPr>
          <a:xfrm>
            <a:off x="611188" y="619438"/>
            <a:ext cx="10972801" cy="492443"/>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EC720"/>
                </a:solidFill>
                <a:effectLst/>
                <a:uLnTx/>
                <a:uFillTx/>
                <a:latin typeface="Franklin Gothic Medium"/>
                <a:ea typeface="+mn-ea"/>
                <a:cs typeface="Calibri"/>
              </a:rPr>
              <a:t>PRIORITIZATION</a:t>
            </a:r>
          </a:p>
        </p:txBody>
      </p:sp>
      <p:sp>
        <p:nvSpPr>
          <p:cNvPr id="12" name="TextBox 11">
            <a:extLst>
              <a:ext uri="{FF2B5EF4-FFF2-40B4-BE49-F238E27FC236}">
                <a16:creationId xmlns:a16="http://schemas.microsoft.com/office/drawing/2014/main" id="{B3861434-54F8-F313-3FB2-DE7D1804B032}"/>
              </a:ext>
            </a:extLst>
          </p:cNvPr>
          <p:cNvSpPr txBox="1"/>
          <p:nvPr/>
        </p:nvSpPr>
        <p:spPr>
          <a:xfrm>
            <a:off x="609597" y="3429001"/>
            <a:ext cx="10972801" cy="1200329"/>
          </a:xfrm>
          <a:prstGeom prst="rect">
            <a:avLst/>
          </a:prstGeom>
          <a:noFill/>
        </p:spPr>
        <p:txBody>
          <a:bodyPr wrap="square" rtlCol="0">
            <a:spAutoFit/>
          </a:bodyPr>
          <a:lstStyle/>
          <a:p>
            <a:r>
              <a:rPr lang="en-US" sz="2400"/>
              <a:t>We recommend prioritizing your high-usage and recurring digital instructional materials for the Summer 2026 and Fall 2026 semesters. This includes your syllabi, assignment instructions, rubrics, tests, videos, and D2L module pages.</a:t>
            </a:r>
          </a:p>
        </p:txBody>
      </p:sp>
    </p:spTree>
    <p:extLst>
      <p:ext uri="{BB962C8B-B14F-4D97-AF65-F5344CB8AC3E}">
        <p14:creationId xmlns:p14="http://schemas.microsoft.com/office/powerpoint/2010/main" val="2593680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397FFC-3205-1299-820F-F1A1977C8A9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02D028B-2811-7B2F-3217-62C95008F51D}"/>
              </a:ext>
              <a:ext uri="{C183D7F6-B498-43B3-948B-1728B52AA6E4}">
                <adec:decorative xmlns:adec="http://schemas.microsoft.com/office/drawing/2017/decorative" val="1"/>
              </a:ext>
            </a:extLst>
          </p:cNvPr>
          <p:cNvSpPr/>
          <p:nvPr/>
        </p:nvSpPr>
        <p:spPr>
          <a:xfrm rot="5400000">
            <a:off x="5138614" y="-5137028"/>
            <a:ext cx="1914769" cy="12188825"/>
          </a:xfrm>
          <a:prstGeom prst="rect">
            <a:avLst/>
          </a:prstGeom>
          <a:solidFill>
            <a:srgbClr val="522C6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FF9048D6-0C17-97EF-637E-C64B00415423}"/>
              </a:ext>
            </a:extLst>
          </p:cNvPr>
          <p:cNvSpPr>
            <a:spLocks noGrp="1"/>
          </p:cNvSpPr>
          <p:nvPr>
            <p:ph type="title" idx="4294967295"/>
          </p:nvPr>
        </p:nvSpPr>
        <p:spPr>
          <a:xfrm>
            <a:off x="611188" y="619438"/>
            <a:ext cx="10972801" cy="492443"/>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EC720"/>
                </a:solidFill>
                <a:effectLst/>
                <a:uLnTx/>
                <a:uFillTx/>
                <a:latin typeface="Franklin Gothic Medium"/>
                <a:ea typeface="+mn-ea"/>
                <a:cs typeface="Calibri"/>
              </a:rPr>
              <a:t>SUPPORT AND RESOURCES</a:t>
            </a:r>
          </a:p>
        </p:txBody>
      </p:sp>
      <p:sp>
        <p:nvSpPr>
          <p:cNvPr id="5" name="Rectangle 4">
            <a:extLst>
              <a:ext uri="{FF2B5EF4-FFF2-40B4-BE49-F238E27FC236}">
                <a16:creationId xmlns:a16="http://schemas.microsoft.com/office/drawing/2014/main" id="{B9CC7E1E-5214-AA52-C7A2-1E2C45BF61D1}"/>
              </a:ext>
            </a:extLst>
          </p:cNvPr>
          <p:cNvSpPr/>
          <p:nvPr/>
        </p:nvSpPr>
        <p:spPr>
          <a:xfrm>
            <a:off x="611188" y="1112727"/>
            <a:ext cx="10972800" cy="276999"/>
          </a:xfrm>
          <a:prstGeom prst="rect">
            <a:avLst/>
          </a:prstGeom>
        </p:spPr>
        <p:txBody>
          <a:bodyPr wrap="square" lIns="0" tIns="0" rIns="0" bIns="0" anchor="t">
            <a:spAutoFit/>
          </a:bodyPr>
          <a:lstStyle/>
          <a:p>
            <a:pPr defTabSz="457200">
              <a:defRPr/>
            </a:pPr>
            <a:r>
              <a:rPr lang="en-US">
                <a:solidFill>
                  <a:srgbClr val="FEC720"/>
                </a:solidFill>
                <a:latin typeface="Franklin Gothic Book"/>
                <a:cs typeface="Calibri"/>
              </a:rPr>
              <a:t>AVAILABLE NOW</a:t>
            </a:r>
          </a:p>
        </p:txBody>
      </p:sp>
      <p:sp>
        <p:nvSpPr>
          <p:cNvPr id="12" name="TextBox 11">
            <a:extLst>
              <a:ext uri="{FF2B5EF4-FFF2-40B4-BE49-F238E27FC236}">
                <a16:creationId xmlns:a16="http://schemas.microsoft.com/office/drawing/2014/main" id="{EE884C29-71A6-CEB6-71D5-0152A8EB00E0}"/>
              </a:ext>
            </a:extLst>
          </p:cNvPr>
          <p:cNvSpPr txBox="1"/>
          <p:nvPr/>
        </p:nvSpPr>
        <p:spPr>
          <a:xfrm>
            <a:off x="611188" y="2321321"/>
            <a:ext cx="5486035" cy="3970318"/>
          </a:xfrm>
          <a:prstGeom prst="rect">
            <a:avLst/>
          </a:prstGeom>
          <a:noFill/>
        </p:spPr>
        <p:txBody>
          <a:bodyPr wrap="square" rtlCol="0">
            <a:spAutoFit/>
          </a:bodyPr>
          <a:lstStyle/>
          <a:p>
            <a:pPr marL="342900" indent="-342900">
              <a:buFont typeface="Arial" panose="020B0604020202020204" pitchFamily="34" charset="0"/>
              <a:buChar char="•"/>
            </a:pPr>
            <a:r>
              <a:rPr lang="en-US" b="1">
                <a:hlinkClick r:id="rId3"/>
              </a:rPr>
              <a:t>Digital Accessibility Website</a:t>
            </a:r>
            <a:r>
              <a:rPr lang="en-US"/>
              <a:t> – Access comprehensive guides, templates, and best practices for creating accessible course content across all formats.</a:t>
            </a:r>
          </a:p>
          <a:p>
            <a:pPr marL="342900" indent="-342900">
              <a:buFont typeface="Arial" panose="020B0604020202020204" pitchFamily="34" charset="0"/>
              <a:buChar char="•"/>
            </a:pPr>
            <a:r>
              <a:rPr lang="en-US" b="1">
                <a:hlinkClick r:id="rId4"/>
              </a:rPr>
              <a:t>TLC/OEA Virtual Consultations</a:t>
            </a:r>
            <a:r>
              <a:rPr lang="en-US"/>
              <a:t> – Bring your questions and course materials to a personalized session where team members from the Teaching and Learning Center and Office of Educational Accessibility collaborate to provide targeted guidance, troubleshoot challenges, and build an accessibility roadmap for your course.</a:t>
            </a:r>
          </a:p>
          <a:p>
            <a:pPr marL="342900" indent="-342900">
              <a:buFont typeface="Arial" panose="020B0604020202020204" pitchFamily="34" charset="0"/>
              <a:buChar char="•"/>
            </a:pPr>
            <a:r>
              <a:rPr lang="en-US" b="1">
                <a:hlinkClick r:id="rId4"/>
              </a:rPr>
              <a:t>Instructional Design Consultations</a:t>
            </a:r>
            <a:r>
              <a:rPr lang="en-US"/>
              <a:t> – Schedule an appointment with an instructional designer to integrate accessibility into your course materials.</a:t>
            </a:r>
          </a:p>
        </p:txBody>
      </p:sp>
      <p:sp>
        <p:nvSpPr>
          <p:cNvPr id="7" name="TextBox 6">
            <a:extLst>
              <a:ext uri="{FF2B5EF4-FFF2-40B4-BE49-F238E27FC236}">
                <a16:creationId xmlns:a16="http://schemas.microsoft.com/office/drawing/2014/main" id="{CE858EDF-FEB7-72C1-D049-06B1397B44B5}"/>
              </a:ext>
            </a:extLst>
          </p:cNvPr>
          <p:cNvSpPr txBox="1"/>
          <p:nvPr/>
        </p:nvSpPr>
        <p:spPr>
          <a:xfrm>
            <a:off x="6097223" y="2321322"/>
            <a:ext cx="5486035" cy="4893647"/>
          </a:xfrm>
          <a:prstGeom prst="rect">
            <a:avLst/>
          </a:prstGeom>
          <a:noFill/>
        </p:spPr>
        <p:txBody>
          <a:bodyPr wrap="square" rtlCol="0">
            <a:spAutoFit/>
          </a:bodyPr>
          <a:lstStyle/>
          <a:p>
            <a:pPr marL="285750" indent="-285750">
              <a:buFont typeface="Arial" panose="020B0604020202020204" pitchFamily="34" charset="0"/>
              <a:buChar char="•"/>
            </a:pPr>
            <a:r>
              <a:rPr lang="en-US" b="1">
                <a:hlinkClick r:id="rId5"/>
              </a:rPr>
              <a:t>LinkedIn Learning Accessibility Resources</a:t>
            </a:r>
            <a:r>
              <a:rPr lang="en-US"/>
              <a:t> – Complete self-paced modules on accessibility fundamentals, assistive technology, and inclusive design practices</a:t>
            </a:r>
          </a:p>
          <a:p>
            <a:pPr marL="285750" indent="-285750">
              <a:buFont typeface="Arial" panose="020B0604020202020204" pitchFamily="34" charset="0"/>
              <a:buChar char="•"/>
            </a:pPr>
            <a:r>
              <a:rPr lang="en-US" b="1">
                <a:hlinkClick r:id="rId6"/>
              </a:rPr>
              <a:t>FAST: Creating Accessible Content with Microsoft 365</a:t>
            </a:r>
            <a:r>
              <a:rPr lang="en-US"/>
              <a:t> – Learn how to use built-in accessibility features in Word, PowerPoint, and Excel to create documents that work seamlessly with assistive technology.</a:t>
            </a:r>
          </a:p>
          <a:p>
            <a:pPr marL="285750" indent="-285750">
              <a:buFont typeface="Arial" panose="020B0604020202020204" pitchFamily="34" charset="0"/>
              <a:buChar char="•"/>
            </a:pPr>
            <a:r>
              <a:rPr lang="en-US" b="1">
                <a:hlinkClick r:id="rId7"/>
              </a:rPr>
              <a:t>Digital Accessibility Checklist</a:t>
            </a:r>
            <a:r>
              <a:rPr lang="en-US"/>
              <a:t> – Use as reference guide when editing documents and media. Based on WCAG 2.1 standards and accessibility best practices.</a:t>
            </a:r>
          </a:p>
          <a:p>
            <a:pPr marL="285750" indent="-285750">
              <a:buFont typeface="Arial" panose="020B0604020202020204" pitchFamily="34" charset="0"/>
              <a:buChar char="•"/>
            </a:pPr>
            <a:r>
              <a:rPr lang="en-US" b="1">
                <a:hlinkClick r:id="rId8"/>
              </a:rPr>
              <a:t>Navigating Digital Learning: Digital Accessibility Basics</a:t>
            </a:r>
            <a:r>
              <a:rPr lang="en-US"/>
              <a:t> – Learn about the 7 Core Accessibility Practices through self-paced modules on D2L </a:t>
            </a:r>
            <a:endParaRPr lang="en-US">
              <a:latin typeface="Calibri" panose="020F0502020204030204" pitchFamily="34" charset="0"/>
              <a:cs typeface="Calibri" panose="020F0502020204030204" pitchFamily="34" charset="0"/>
            </a:endParaRPr>
          </a:p>
          <a:p>
            <a:endParaRPr lang="en-US" sz="24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33306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6EC9D9-6C7E-95D3-09E1-9D1956DBBEB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EC1DE5B-CD08-E198-F7AC-DDAB90478D4C}"/>
              </a:ext>
              <a:ext uri="{C183D7F6-B498-43B3-948B-1728B52AA6E4}">
                <adec:decorative xmlns:adec="http://schemas.microsoft.com/office/drawing/2017/decorative" val="1"/>
              </a:ext>
            </a:extLst>
          </p:cNvPr>
          <p:cNvSpPr/>
          <p:nvPr/>
        </p:nvSpPr>
        <p:spPr>
          <a:xfrm rot="5400000">
            <a:off x="5138614" y="-5137028"/>
            <a:ext cx="1914769" cy="12188825"/>
          </a:xfrm>
          <a:prstGeom prst="rect">
            <a:avLst/>
          </a:prstGeom>
          <a:solidFill>
            <a:srgbClr val="522C6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17D450F5-B810-17B7-6633-EB2A25D24F5E}"/>
              </a:ext>
            </a:extLst>
          </p:cNvPr>
          <p:cNvSpPr>
            <a:spLocks noGrp="1"/>
          </p:cNvSpPr>
          <p:nvPr>
            <p:ph type="title" idx="4294967295"/>
          </p:nvPr>
        </p:nvSpPr>
        <p:spPr>
          <a:xfrm>
            <a:off x="611188" y="619438"/>
            <a:ext cx="10972801" cy="492443"/>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EC720"/>
                </a:solidFill>
                <a:effectLst/>
                <a:uLnTx/>
                <a:uFillTx/>
                <a:latin typeface="Franklin Gothic Medium"/>
                <a:ea typeface="+mn-ea"/>
                <a:cs typeface="Calibri"/>
              </a:rPr>
              <a:t>COMING SOON</a:t>
            </a:r>
          </a:p>
        </p:txBody>
      </p:sp>
      <p:sp>
        <p:nvSpPr>
          <p:cNvPr id="5" name="Rectangle 4">
            <a:extLst>
              <a:ext uri="{FF2B5EF4-FFF2-40B4-BE49-F238E27FC236}">
                <a16:creationId xmlns:a16="http://schemas.microsoft.com/office/drawing/2014/main" id="{F3EBE731-81A7-76B2-B6BF-F1CCC418F6CF}"/>
              </a:ext>
            </a:extLst>
          </p:cNvPr>
          <p:cNvSpPr/>
          <p:nvPr/>
        </p:nvSpPr>
        <p:spPr>
          <a:xfrm>
            <a:off x="611188" y="1112727"/>
            <a:ext cx="10972800" cy="276999"/>
          </a:xfrm>
          <a:prstGeom prst="rect">
            <a:avLst/>
          </a:prstGeom>
        </p:spPr>
        <p:txBody>
          <a:bodyPr wrap="square" lIns="0" tIns="0" rIns="0" bIns="0" anchor="t">
            <a:spAutoFit/>
          </a:bodyPr>
          <a:lstStyle/>
          <a:p>
            <a:pPr defTabSz="457200">
              <a:defRPr/>
            </a:pPr>
            <a:r>
              <a:rPr lang="en-US">
                <a:solidFill>
                  <a:srgbClr val="FEC720"/>
                </a:solidFill>
                <a:latin typeface="Franklin Gothic Book"/>
                <a:cs typeface="Calibri"/>
              </a:rPr>
              <a:t>WATCH FOR THESE ADDITIONAL SUPPORTS CURRENTLY IN DEVELOPMENT</a:t>
            </a:r>
          </a:p>
        </p:txBody>
      </p:sp>
      <p:sp>
        <p:nvSpPr>
          <p:cNvPr id="12" name="TextBox 11">
            <a:extLst>
              <a:ext uri="{FF2B5EF4-FFF2-40B4-BE49-F238E27FC236}">
                <a16:creationId xmlns:a16="http://schemas.microsoft.com/office/drawing/2014/main" id="{88C43AFB-F089-4C40-4DA2-1320F92EE868}"/>
              </a:ext>
            </a:extLst>
          </p:cNvPr>
          <p:cNvSpPr txBox="1"/>
          <p:nvPr/>
        </p:nvSpPr>
        <p:spPr>
          <a:xfrm>
            <a:off x="611188" y="2321321"/>
            <a:ext cx="10972801" cy="2400657"/>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b="1"/>
              <a:t>Automated Accessibility Checker in D2L</a:t>
            </a:r>
            <a:r>
              <a:rPr lang="en-US"/>
              <a:t> – A tool integration will be piloted during Winter 2025/26 to scan your course content and flag accessibility issues automatically, with full rollout planned for Spring 2026.</a:t>
            </a:r>
          </a:p>
          <a:p>
            <a:pPr marL="285750" indent="-285750">
              <a:buFont typeface="Arial" panose="020B0604020202020204" pitchFamily="34" charset="0"/>
              <a:buChar char="•"/>
            </a:pPr>
            <a:endParaRPr lang="en-US"/>
          </a:p>
          <a:p>
            <a:pPr marL="285750" indent="-285750">
              <a:buFont typeface="Arial" panose="020B0604020202020204" pitchFamily="34" charset="0"/>
              <a:buChar char="•"/>
            </a:pPr>
            <a:r>
              <a:rPr lang="en-US" b="1"/>
              <a:t>Discipline-Specific Accessibility Guidance</a:t>
            </a:r>
            <a:r>
              <a:rPr lang="en-US"/>
              <a:t> – Tailored resources addressing unique accessibility challenges in your field, such as making lab materials, musical scores, mathematical equations, or studio art accessible.</a:t>
            </a:r>
          </a:p>
          <a:p>
            <a:pPr marL="285750" indent="-285750">
              <a:buFont typeface="Arial" panose="020B0604020202020204" pitchFamily="34" charset="0"/>
              <a:buChar char="•"/>
            </a:pPr>
            <a:endParaRPr lang="en-US"/>
          </a:p>
          <a:p>
            <a:pPr marL="285750" indent="-285750">
              <a:buFont typeface="Arial" panose="020B0604020202020204" pitchFamily="34" charset="0"/>
              <a:buChar char="•"/>
            </a:pPr>
            <a:r>
              <a:rPr lang="en-US" b="1"/>
              <a:t>D2L Accessibility Resource Site</a:t>
            </a:r>
            <a:r>
              <a:rPr lang="en-US"/>
              <a:t> – A centralized hub within D2L with just-in-time help, tutorials, and resources available exactly where you are building your course.</a:t>
            </a:r>
            <a:r>
              <a:rPr lang="en-US" sz="2400"/>
              <a:t> </a:t>
            </a:r>
            <a:endParaRPr lang="en-US" sz="240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57964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DBBB0CD-7B2B-1E66-A44A-55801E52F994}"/>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A50E955-B3C5-12BD-A4DC-897E3C61C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EBBC904-1EB1-6EEE-6BDA-F36531311F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64989"/>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EBB365-71D8-9632-236C-4C428FF3AC73}"/>
              </a:ext>
            </a:extLst>
          </p:cNvPr>
          <p:cNvSpPr>
            <a:spLocks noGrp="1"/>
          </p:cNvSpPr>
          <p:nvPr>
            <p:ph type="title"/>
          </p:nvPr>
        </p:nvSpPr>
        <p:spPr>
          <a:xfrm>
            <a:off x="960120" y="317814"/>
            <a:ext cx="10268712" cy="1700784"/>
          </a:xfrm>
        </p:spPr>
        <p:txBody>
          <a:bodyPr vert="horz" lIns="91440" tIns="45720" rIns="91440" bIns="45720" rtlCol="0">
            <a:normAutofit fontScale="90000"/>
          </a:bodyPr>
          <a:lstStyle/>
          <a:p>
            <a:pPr algn="ctr"/>
            <a:r>
              <a:rPr lang="en-US" sz="9600" cap="none"/>
              <a:t>Questions</a:t>
            </a:r>
            <a:br>
              <a:rPr lang="en-US" sz="9600" cap="none"/>
            </a:br>
            <a:r>
              <a:rPr lang="en-US" sz="8000" cap="none"/>
              <a:t>(EMAIL)</a:t>
            </a:r>
            <a:endParaRPr lang="en-US" sz="8000"/>
          </a:p>
        </p:txBody>
      </p:sp>
      <p:sp>
        <p:nvSpPr>
          <p:cNvPr id="3" name="Subtitle 2">
            <a:extLst>
              <a:ext uri="{FF2B5EF4-FFF2-40B4-BE49-F238E27FC236}">
                <a16:creationId xmlns:a16="http://schemas.microsoft.com/office/drawing/2014/main" id="{DA186784-95B5-3EAE-AFAA-7641DBD5D993}"/>
              </a:ext>
            </a:extLst>
          </p:cNvPr>
          <p:cNvSpPr>
            <a:spLocks noGrp="1"/>
          </p:cNvSpPr>
          <p:nvPr>
            <p:ph idx="1"/>
          </p:nvPr>
        </p:nvSpPr>
        <p:spPr>
          <a:xfrm>
            <a:off x="960120" y="2587752"/>
            <a:ext cx="10356636" cy="3593592"/>
          </a:xfrm>
        </p:spPr>
        <p:txBody>
          <a:bodyPr vert="horz" lIns="91440" tIns="45720" rIns="91440" bIns="45720" rtlCol="0" anchor="t">
            <a:normAutofit/>
          </a:bodyPr>
          <a:lstStyle/>
          <a:p>
            <a:pPr lvl="0"/>
            <a:r>
              <a:rPr lang="en-US"/>
              <a:t>How will the new guidelines affect my correspondence with colleagues?</a:t>
            </a:r>
          </a:p>
          <a:p>
            <a:pPr lvl="0"/>
            <a:r>
              <a:rPr lang="en-US"/>
              <a:t>Does this apply to email graphics and attachments?</a:t>
            </a:r>
          </a:p>
          <a:p>
            <a:pPr>
              <a:lnSpc>
                <a:spcPct val="100000"/>
              </a:lnSpc>
            </a:pPr>
            <a:endParaRPr lang="en-US" sz="2800">
              <a:latin typeface="Aptos"/>
            </a:endParaRPr>
          </a:p>
        </p:txBody>
      </p:sp>
    </p:spTree>
    <p:extLst>
      <p:ext uri="{BB962C8B-B14F-4D97-AF65-F5344CB8AC3E}">
        <p14:creationId xmlns:p14="http://schemas.microsoft.com/office/powerpoint/2010/main" val="2306931439"/>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D5C397B-AEAE-3195-48DE-07129005C0C7}"/>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4E41C6E-35EA-B34B-F719-8F4A187182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886140D-8DB8-3B1E-EA20-607847DABF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64989"/>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1D5B3A-73F0-B530-8978-5ADB2A56A17E}"/>
              </a:ext>
            </a:extLst>
          </p:cNvPr>
          <p:cNvSpPr>
            <a:spLocks noGrp="1"/>
          </p:cNvSpPr>
          <p:nvPr>
            <p:ph type="title"/>
          </p:nvPr>
        </p:nvSpPr>
        <p:spPr>
          <a:xfrm>
            <a:off x="229436" y="317814"/>
            <a:ext cx="11542190" cy="1700784"/>
          </a:xfrm>
        </p:spPr>
        <p:txBody>
          <a:bodyPr vert="horz" lIns="91440" tIns="45720" rIns="91440" bIns="45720" rtlCol="0">
            <a:normAutofit fontScale="90000"/>
          </a:bodyPr>
          <a:lstStyle/>
          <a:p>
            <a:pPr algn="ctr"/>
            <a:r>
              <a:rPr lang="en-US" sz="9600" cap="none"/>
              <a:t>Questions</a:t>
            </a:r>
            <a:br>
              <a:rPr lang="en-US" sz="9600" cap="none"/>
            </a:br>
            <a:r>
              <a:rPr lang="en-US" sz="8000" cap="none"/>
              <a:t>(Website and Social Media)</a:t>
            </a:r>
            <a:endParaRPr lang="en-US" sz="8000"/>
          </a:p>
        </p:txBody>
      </p:sp>
      <p:sp>
        <p:nvSpPr>
          <p:cNvPr id="3" name="Subtitle 2">
            <a:extLst>
              <a:ext uri="{FF2B5EF4-FFF2-40B4-BE49-F238E27FC236}">
                <a16:creationId xmlns:a16="http://schemas.microsoft.com/office/drawing/2014/main" id="{F2A29573-C17C-F394-2F9C-F3D96AFC5414}"/>
              </a:ext>
            </a:extLst>
          </p:cNvPr>
          <p:cNvSpPr>
            <a:spLocks noGrp="1"/>
          </p:cNvSpPr>
          <p:nvPr>
            <p:ph idx="1"/>
          </p:nvPr>
        </p:nvSpPr>
        <p:spPr>
          <a:xfrm>
            <a:off x="960120" y="2587752"/>
            <a:ext cx="10356636" cy="3593592"/>
          </a:xfrm>
        </p:spPr>
        <p:txBody>
          <a:bodyPr vert="horz" lIns="91440" tIns="45720" rIns="91440" bIns="45720" rtlCol="0" anchor="t">
            <a:normAutofit/>
          </a:bodyPr>
          <a:lstStyle/>
          <a:p>
            <a:pPr lvl="0"/>
            <a:r>
              <a:rPr lang="en-US"/>
              <a:t>How do these new regulations compare with our current practices when posting information on our website?</a:t>
            </a:r>
          </a:p>
          <a:p>
            <a:pPr lvl="0"/>
            <a:r>
              <a:rPr lang="en-US"/>
              <a:t>Does this ADA regulation apply to any changes to department's websites?</a:t>
            </a:r>
          </a:p>
          <a:p>
            <a:pPr lvl="0"/>
            <a:r>
              <a:rPr lang="en-US"/>
              <a:t>How can we best communicate this information to students who work on our social media channels?</a:t>
            </a:r>
          </a:p>
        </p:txBody>
      </p:sp>
    </p:spTree>
    <p:extLst>
      <p:ext uri="{BB962C8B-B14F-4D97-AF65-F5344CB8AC3E}">
        <p14:creationId xmlns:p14="http://schemas.microsoft.com/office/powerpoint/2010/main" val="1263433550"/>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7ACAAB8-E2AE-AD58-703C-3CB4754672BA}"/>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629D16A-9BCD-0FEC-3A86-2E1CD5112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1A0F4B1-0EA6-DD65-E3DF-CAD3840DA9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64989"/>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2A7849-D0FA-7114-E8FA-1300F4489598}"/>
              </a:ext>
            </a:extLst>
          </p:cNvPr>
          <p:cNvSpPr>
            <a:spLocks noGrp="1"/>
          </p:cNvSpPr>
          <p:nvPr>
            <p:ph type="title"/>
          </p:nvPr>
        </p:nvSpPr>
        <p:spPr>
          <a:xfrm>
            <a:off x="960120" y="317814"/>
            <a:ext cx="10268712" cy="1700784"/>
          </a:xfrm>
        </p:spPr>
        <p:txBody>
          <a:bodyPr vert="horz" lIns="91440" tIns="45720" rIns="91440" bIns="45720" rtlCol="0">
            <a:normAutofit fontScale="90000"/>
          </a:bodyPr>
          <a:lstStyle/>
          <a:p>
            <a:pPr algn="ctr"/>
            <a:r>
              <a:rPr lang="en-US" sz="9600" cap="none"/>
              <a:t>Questions</a:t>
            </a:r>
            <a:br>
              <a:rPr lang="en-US" sz="9600" cap="none"/>
            </a:br>
            <a:r>
              <a:rPr lang="en-US" sz="9600" cap="none"/>
              <a:t>(D2L)</a:t>
            </a:r>
            <a:endParaRPr lang="en-US" sz="9600"/>
          </a:p>
        </p:txBody>
      </p:sp>
      <p:sp>
        <p:nvSpPr>
          <p:cNvPr id="3" name="Subtitle 2">
            <a:extLst>
              <a:ext uri="{FF2B5EF4-FFF2-40B4-BE49-F238E27FC236}">
                <a16:creationId xmlns:a16="http://schemas.microsoft.com/office/drawing/2014/main" id="{F9BB2BAE-D227-A282-F55F-24D351FC105D}"/>
              </a:ext>
            </a:extLst>
          </p:cNvPr>
          <p:cNvSpPr>
            <a:spLocks noGrp="1"/>
          </p:cNvSpPr>
          <p:nvPr>
            <p:ph idx="1"/>
          </p:nvPr>
        </p:nvSpPr>
        <p:spPr>
          <a:xfrm>
            <a:off x="960120" y="2587752"/>
            <a:ext cx="10356636" cy="3593592"/>
          </a:xfrm>
        </p:spPr>
        <p:txBody>
          <a:bodyPr vert="horz" lIns="91440" tIns="45720" rIns="91440" bIns="45720" rtlCol="0" anchor="t">
            <a:normAutofit/>
          </a:bodyPr>
          <a:lstStyle/>
          <a:p>
            <a:pPr marL="457200" indent="-457200">
              <a:lnSpc>
                <a:spcPct val="100000"/>
              </a:lnSpc>
              <a:buChar char="•"/>
            </a:pPr>
            <a:r>
              <a:rPr lang="en-US" sz="2800">
                <a:latin typeface="Aptos"/>
              </a:rPr>
              <a:t>Do all courses need to be accessible/updated?</a:t>
            </a:r>
          </a:p>
          <a:p>
            <a:pPr marL="457200" indent="-457200">
              <a:lnSpc>
                <a:spcPct val="100000"/>
              </a:lnSpc>
              <a:buChar char="•"/>
            </a:pPr>
            <a:r>
              <a:rPr lang="en-US" sz="2800">
                <a:latin typeface="Aptos"/>
              </a:rPr>
              <a:t>Do lecture recordings need to be accessible?</a:t>
            </a:r>
          </a:p>
          <a:p>
            <a:pPr marL="457200" indent="-457200">
              <a:lnSpc>
                <a:spcPct val="100000"/>
              </a:lnSpc>
              <a:buChar char="•"/>
            </a:pPr>
            <a:r>
              <a:rPr lang="en-US" sz="2800">
                <a:latin typeface="Aptos"/>
              </a:rPr>
              <a:t>Who will review for accessibility?</a:t>
            </a:r>
          </a:p>
        </p:txBody>
      </p:sp>
    </p:spTree>
    <p:extLst>
      <p:ext uri="{BB962C8B-B14F-4D97-AF65-F5344CB8AC3E}">
        <p14:creationId xmlns:p14="http://schemas.microsoft.com/office/powerpoint/2010/main" val="1925523015"/>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F0C690A-EE03-4AE7-9675-09CD7C70500E}"/>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60CD362-CD5C-C463-75A5-E60E64FBE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2067CD5-FB7E-52A9-CDCC-2E1CE4C5ED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64989"/>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1B63BF-EB5F-EB8F-2E15-8C9FF2D680D8}"/>
              </a:ext>
            </a:extLst>
          </p:cNvPr>
          <p:cNvSpPr>
            <a:spLocks noGrp="1"/>
          </p:cNvSpPr>
          <p:nvPr>
            <p:ph type="title"/>
          </p:nvPr>
        </p:nvSpPr>
        <p:spPr>
          <a:xfrm>
            <a:off x="156367" y="171678"/>
            <a:ext cx="11855341" cy="1951303"/>
          </a:xfrm>
        </p:spPr>
        <p:txBody>
          <a:bodyPr vert="horz" lIns="91440" tIns="45720" rIns="91440" bIns="45720" rtlCol="0">
            <a:normAutofit fontScale="90000"/>
          </a:bodyPr>
          <a:lstStyle/>
          <a:p>
            <a:pPr algn="ctr"/>
            <a:r>
              <a:rPr lang="en-US" sz="9600" cap="none"/>
              <a:t>Questions</a:t>
            </a:r>
            <a:br>
              <a:rPr lang="en-US" sz="9600" cap="none"/>
            </a:br>
            <a:r>
              <a:rPr lang="en-US" sz="9600" cap="none"/>
              <a:t>(Videos)</a:t>
            </a:r>
            <a:endParaRPr lang="en-US" sz="9600"/>
          </a:p>
        </p:txBody>
      </p:sp>
      <p:sp>
        <p:nvSpPr>
          <p:cNvPr id="3" name="Subtitle 2">
            <a:extLst>
              <a:ext uri="{FF2B5EF4-FFF2-40B4-BE49-F238E27FC236}">
                <a16:creationId xmlns:a16="http://schemas.microsoft.com/office/drawing/2014/main" id="{17733F36-C445-E8F5-B18A-5384B66BC101}"/>
              </a:ext>
            </a:extLst>
          </p:cNvPr>
          <p:cNvSpPr>
            <a:spLocks noGrp="1"/>
          </p:cNvSpPr>
          <p:nvPr>
            <p:ph idx="1"/>
          </p:nvPr>
        </p:nvSpPr>
        <p:spPr>
          <a:xfrm>
            <a:off x="960120" y="2587752"/>
            <a:ext cx="10356636" cy="3593592"/>
          </a:xfrm>
        </p:spPr>
        <p:txBody>
          <a:bodyPr vert="horz" lIns="91440" tIns="45720" rIns="91440" bIns="45720" rtlCol="0" anchor="t">
            <a:normAutofit/>
          </a:bodyPr>
          <a:lstStyle/>
          <a:p>
            <a:pPr marL="457200" indent="-457200">
              <a:lnSpc>
                <a:spcPct val="100000"/>
              </a:lnSpc>
              <a:buChar char="•"/>
            </a:pPr>
            <a:r>
              <a:rPr lang="en-US" sz="2800">
                <a:latin typeface="Aptos"/>
              </a:rPr>
              <a:t>Do all videos need to be captioned?</a:t>
            </a:r>
          </a:p>
          <a:p>
            <a:pPr marL="457200" indent="-457200">
              <a:lnSpc>
                <a:spcPct val="100000"/>
              </a:lnSpc>
              <a:buChar char="•"/>
            </a:pPr>
            <a:r>
              <a:rPr lang="en-US" sz="2800">
                <a:latin typeface="Aptos"/>
              </a:rPr>
              <a:t>How do we get accurate (corrected) captions?</a:t>
            </a:r>
          </a:p>
          <a:p>
            <a:pPr>
              <a:lnSpc>
                <a:spcPct val="100000"/>
              </a:lnSpc>
            </a:pPr>
            <a:r>
              <a:rPr lang="en-US">
                <a:hlinkClick r:id="rId3"/>
              </a:rPr>
              <a:t>Media Accessibility Checklist</a:t>
            </a:r>
            <a:endParaRPr lang="en-US"/>
          </a:p>
          <a:p>
            <a:pPr>
              <a:lnSpc>
                <a:spcPct val="100000"/>
              </a:lnSpc>
            </a:pPr>
            <a:r>
              <a:rPr lang="en-US">
                <a:latin typeface="Franklin Gothic Medium"/>
                <a:hlinkClick r:id="rId4"/>
              </a:rPr>
              <a:t>YouTube Transcript Generator</a:t>
            </a:r>
            <a:endParaRPr lang="en-US">
              <a:latin typeface="Franklin Gothic Medium"/>
            </a:endParaRPr>
          </a:p>
          <a:p>
            <a:pPr>
              <a:lnSpc>
                <a:spcPct val="100000"/>
              </a:lnSpc>
            </a:pPr>
            <a:endParaRPr lang="en-US" sz="2800">
              <a:latin typeface="Aptos"/>
            </a:endParaRPr>
          </a:p>
        </p:txBody>
      </p:sp>
    </p:spTree>
    <p:extLst>
      <p:ext uri="{BB962C8B-B14F-4D97-AF65-F5344CB8AC3E}">
        <p14:creationId xmlns:p14="http://schemas.microsoft.com/office/powerpoint/2010/main" val="4101283422"/>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D270675-F0CE-5B67-EEFE-7B956DBCE156}"/>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1B6CEFD-1E53-106D-1516-446BE8E79E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C31E63F-6CCF-3740-7CDD-D28DBB2CC7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64989"/>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FC7481-DACD-46DE-EF57-296564A6FD6B}"/>
              </a:ext>
            </a:extLst>
          </p:cNvPr>
          <p:cNvSpPr>
            <a:spLocks noGrp="1"/>
          </p:cNvSpPr>
          <p:nvPr>
            <p:ph type="title"/>
          </p:nvPr>
        </p:nvSpPr>
        <p:spPr>
          <a:xfrm>
            <a:off x="365134" y="338690"/>
            <a:ext cx="11458684" cy="1512895"/>
          </a:xfrm>
        </p:spPr>
        <p:txBody>
          <a:bodyPr vert="horz" lIns="91440" tIns="45720" rIns="91440" bIns="45720" rtlCol="0">
            <a:normAutofit fontScale="90000"/>
          </a:bodyPr>
          <a:lstStyle/>
          <a:p>
            <a:pPr algn="ctr"/>
            <a:r>
              <a:rPr lang="en-US" sz="9600" cap="none"/>
              <a:t>Questions</a:t>
            </a:r>
            <a:br>
              <a:rPr lang="en-US" sz="9600" cap="none"/>
            </a:br>
            <a:r>
              <a:rPr lang="en-US" sz="9600" cap="none"/>
              <a:t>(TOOLS)</a:t>
            </a:r>
            <a:endParaRPr lang="en-US" sz="9600"/>
          </a:p>
        </p:txBody>
      </p:sp>
      <p:sp>
        <p:nvSpPr>
          <p:cNvPr id="3" name="Subtitle 2">
            <a:extLst>
              <a:ext uri="{FF2B5EF4-FFF2-40B4-BE49-F238E27FC236}">
                <a16:creationId xmlns:a16="http://schemas.microsoft.com/office/drawing/2014/main" id="{CB9C22FF-7643-4512-1E84-A9F2A745B6EE}"/>
              </a:ext>
            </a:extLst>
          </p:cNvPr>
          <p:cNvSpPr>
            <a:spLocks noGrp="1"/>
          </p:cNvSpPr>
          <p:nvPr>
            <p:ph idx="1"/>
          </p:nvPr>
        </p:nvSpPr>
        <p:spPr>
          <a:xfrm>
            <a:off x="960120" y="2587752"/>
            <a:ext cx="10356636" cy="3593592"/>
          </a:xfrm>
        </p:spPr>
        <p:txBody>
          <a:bodyPr vert="horz" lIns="91440" tIns="45720" rIns="91440" bIns="45720" rtlCol="0" anchor="t">
            <a:normAutofit/>
          </a:bodyPr>
          <a:lstStyle/>
          <a:p>
            <a:pPr lvl="0"/>
            <a:r>
              <a:rPr lang="en-US"/>
              <a:t>What resources are available to assist with this?</a:t>
            </a:r>
          </a:p>
          <a:p>
            <a:pPr lvl="0"/>
            <a:r>
              <a:rPr lang="en-US"/>
              <a:t>When will the accessibility-checking software be available for all of us? We need access to this now so we can get going on edits.</a:t>
            </a:r>
          </a:p>
          <a:p>
            <a:pPr lvl="0"/>
            <a:r>
              <a:rPr lang="en-US"/>
              <a:t>Will the EQOC or OEA host a web-based tool on their website that allows users to "test" their webpages or other pubs for compliance?</a:t>
            </a:r>
          </a:p>
          <a:p>
            <a:pPr lvl="0"/>
            <a:r>
              <a:rPr lang="en-US"/>
              <a:t>What resources is WCU providing to help faculty screen their materials for accessibility? Doing it by hand takes days.</a:t>
            </a:r>
          </a:p>
          <a:p>
            <a:pPr marL="457200" indent="-457200">
              <a:lnSpc>
                <a:spcPct val="100000"/>
              </a:lnSpc>
              <a:buChar char="•"/>
            </a:pPr>
            <a:endParaRPr lang="en-US" sz="2800">
              <a:latin typeface="Aptos"/>
            </a:endParaRPr>
          </a:p>
        </p:txBody>
      </p:sp>
    </p:spTree>
    <p:extLst>
      <p:ext uri="{BB962C8B-B14F-4D97-AF65-F5344CB8AC3E}">
        <p14:creationId xmlns:p14="http://schemas.microsoft.com/office/powerpoint/2010/main" val="775837733"/>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4357CEF-5D1B-E5D8-3B6C-DD7306C5051A}"/>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0BDAE0F-A941-668D-198F-52602D7CA9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9A1922C-7BD6-0DB4-6824-A32AD71FE7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64989"/>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8C3AA1-5F7B-DE69-943C-0143BC78094C}"/>
              </a:ext>
            </a:extLst>
          </p:cNvPr>
          <p:cNvSpPr>
            <a:spLocks noGrp="1"/>
          </p:cNvSpPr>
          <p:nvPr>
            <p:ph type="title"/>
          </p:nvPr>
        </p:nvSpPr>
        <p:spPr>
          <a:xfrm>
            <a:off x="960120" y="317814"/>
            <a:ext cx="10268712" cy="1700784"/>
          </a:xfrm>
        </p:spPr>
        <p:txBody>
          <a:bodyPr vert="horz" lIns="91440" tIns="45720" rIns="91440" bIns="45720" rtlCol="0">
            <a:normAutofit fontScale="90000"/>
          </a:bodyPr>
          <a:lstStyle/>
          <a:p>
            <a:pPr algn="ctr"/>
            <a:r>
              <a:rPr lang="en-US" sz="9600" cap="none"/>
              <a:t>3</a:t>
            </a:r>
            <a:r>
              <a:rPr lang="en-US" sz="9600" cap="none" baseline="30000"/>
              <a:t>rd</a:t>
            </a:r>
            <a:r>
              <a:rPr lang="en-US" sz="9600" cap="none"/>
              <a:t> Party Applications</a:t>
            </a:r>
            <a:endParaRPr lang="en-US" sz="9600"/>
          </a:p>
        </p:txBody>
      </p:sp>
      <p:sp>
        <p:nvSpPr>
          <p:cNvPr id="3" name="Subtitle 2">
            <a:extLst>
              <a:ext uri="{FF2B5EF4-FFF2-40B4-BE49-F238E27FC236}">
                <a16:creationId xmlns:a16="http://schemas.microsoft.com/office/drawing/2014/main" id="{309DDDAE-43F1-ADC8-66C5-92C5B6DF1E15}"/>
              </a:ext>
            </a:extLst>
          </p:cNvPr>
          <p:cNvSpPr>
            <a:spLocks noGrp="1"/>
          </p:cNvSpPr>
          <p:nvPr>
            <p:ph idx="1"/>
          </p:nvPr>
        </p:nvSpPr>
        <p:spPr>
          <a:xfrm>
            <a:off x="960120" y="2587752"/>
            <a:ext cx="10356636" cy="3593592"/>
          </a:xfrm>
        </p:spPr>
        <p:txBody>
          <a:bodyPr vert="horz" lIns="91440" tIns="45720" rIns="91440" bIns="45720" rtlCol="0" anchor="t">
            <a:normAutofit/>
          </a:bodyPr>
          <a:lstStyle/>
          <a:p>
            <a:pPr lvl="0"/>
            <a:r>
              <a:rPr lang="en-US"/>
              <a:t>Does WCU have a list of guidelines for working with outside vendors for WCAG 2.1 compliance?</a:t>
            </a:r>
          </a:p>
          <a:p>
            <a:pPr lvl="0"/>
            <a:r>
              <a:rPr lang="en-US"/>
              <a:t>How do we know if 3rd Party Vendors for Digital Platforms meet these requirements?</a:t>
            </a:r>
          </a:p>
          <a:p>
            <a:pPr>
              <a:lnSpc>
                <a:spcPct val="100000"/>
              </a:lnSpc>
            </a:pPr>
            <a:endParaRPr lang="en-US" sz="2800">
              <a:latin typeface="Aptos"/>
            </a:endParaRPr>
          </a:p>
        </p:txBody>
      </p:sp>
    </p:spTree>
    <p:extLst>
      <p:ext uri="{BB962C8B-B14F-4D97-AF65-F5344CB8AC3E}">
        <p14:creationId xmlns:p14="http://schemas.microsoft.com/office/powerpoint/2010/main" val="3678520370"/>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03E80BC-7F95-8B75-D37E-855829517731}"/>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245B42B6-26F8-4E25-839B-FB38F13BEF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64989"/>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51028A71-A6DF-D7B3-2446-8C43B942123C}"/>
              </a:ext>
            </a:extLst>
          </p:cNvPr>
          <p:cNvSpPr>
            <a:spLocks noGrp="1"/>
          </p:cNvSpPr>
          <p:nvPr>
            <p:ph type="title"/>
          </p:nvPr>
        </p:nvSpPr>
        <p:spPr>
          <a:xfrm>
            <a:off x="960120" y="317814"/>
            <a:ext cx="10268712" cy="1632546"/>
          </a:xfrm>
        </p:spPr>
        <p:txBody>
          <a:bodyPr vert="horz" lIns="91440" tIns="45720" rIns="91440" bIns="45720" rtlCol="0">
            <a:normAutofit/>
          </a:bodyPr>
          <a:lstStyle/>
          <a:p>
            <a:pPr algn="ctr"/>
            <a:r>
              <a:rPr lang="en-US" cap="none"/>
              <a:t>What’s going on now?</a:t>
            </a:r>
            <a:endParaRPr lang="en-US"/>
          </a:p>
        </p:txBody>
      </p:sp>
      <p:sp>
        <p:nvSpPr>
          <p:cNvPr id="5" name="Content Placeholder 4">
            <a:extLst>
              <a:ext uri="{FF2B5EF4-FFF2-40B4-BE49-F238E27FC236}">
                <a16:creationId xmlns:a16="http://schemas.microsoft.com/office/drawing/2014/main" id="{8D9182CA-7E90-D419-FF78-5C86763394D5}"/>
              </a:ext>
            </a:extLst>
          </p:cNvPr>
          <p:cNvSpPr>
            <a:spLocks noGrp="1"/>
          </p:cNvSpPr>
          <p:nvPr>
            <p:ph idx="1"/>
          </p:nvPr>
        </p:nvSpPr>
        <p:spPr>
          <a:xfrm>
            <a:off x="960120" y="2262508"/>
            <a:ext cx="10293452" cy="4088323"/>
          </a:xfrm>
        </p:spPr>
        <p:txBody>
          <a:bodyPr vert="horz" lIns="91440" tIns="45720" rIns="91440" bIns="45720" rtlCol="0" anchor="t">
            <a:noAutofit/>
          </a:bodyPr>
          <a:lstStyle/>
          <a:p>
            <a:pPr marL="914400" indent="-914400">
              <a:lnSpc>
                <a:spcPct val="120000"/>
              </a:lnSpc>
              <a:spcBef>
                <a:spcPts val="0"/>
              </a:spcBef>
              <a:spcAft>
                <a:spcPts val="600"/>
              </a:spcAft>
              <a:buAutoNum type="arabicParenR"/>
            </a:pPr>
            <a:r>
              <a:rPr lang="en-US" sz="2000" b="1">
                <a:latin typeface="Calibri"/>
                <a:ea typeface="Calibri"/>
                <a:cs typeface="Calibri"/>
              </a:rPr>
              <a:t>Creation of website with accessibility information: </a:t>
            </a:r>
            <a:r>
              <a:rPr lang="en-US" sz="2000">
                <a:latin typeface="Calibri"/>
                <a:ea typeface="Calibri"/>
                <a:cs typeface="Calibri"/>
              </a:rPr>
              <a:t>current and ongoing</a:t>
            </a:r>
          </a:p>
          <a:p>
            <a:pPr marL="914400" indent="-914400">
              <a:lnSpc>
                <a:spcPct val="120000"/>
              </a:lnSpc>
              <a:spcBef>
                <a:spcPts val="0"/>
              </a:spcBef>
              <a:spcAft>
                <a:spcPts val="600"/>
              </a:spcAft>
              <a:buAutoNum type="arabicParenR"/>
            </a:pPr>
            <a:r>
              <a:rPr lang="en-US" sz="2000" b="1">
                <a:latin typeface="Calibri"/>
                <a:ea typeface="Calibri"/>
                <a:cs typeface="Calibri"/>
              </a:rPr>
              <a:t>Testing of Yuja: </a:t>
            </a:r>
            <a:r>
              <a:rPr lang="en-US" sz="2000">
                <a:latin typeface="Calibri"/>
                <a:ea typeface="Calibri"/>
                <a:cs typeface="Calibri"/>
              </a:rPr>
              <a:t>current and ongoing</a:t>
            </a:r>
          </a:p>
          <a:p>
            <a:pPr marL="914400" indent="-914400">
              <a:lnSpc>
                <a:spcPct val="120000"/>
              </a:lnSpc>
              <a:spcBef>
                <a:spcPts val="0"/>
              </a:spcBef>
              <a:spcAft>
                <a:spcPts val="600"/>
              </a:spcAft>
              <a:buAutoNum type="arabicParenR"/>
            </a:pPr>
            <a:r>
              <a:rPr lang="en-US" sz="2000" b="1">
                <a:latin typeface="Calibri"/>
                <a:ea typeface="Calibri"/>
                <a:cs typeface="Calibri"/>
              </a:rPr>
              <a:t>Training on digital accessibility: </a:t>
            </a:r>
            <a:r>
              <a:rPr lang="en-US" sz="2000">
                <a:latin typeface="Calibri"/>
                <a:ea typeface="Calibri"/>
                <a:cs typeface="Calibri"/>
              </a:rPr>
              <a:t>Fall and Winter 2025 (virtual and in-person)</a:t>
            </a:r>
          </a:p>
          <a:p>
            <a:pPr marL="914400" indent="-914400">
              <a:lnSpc>
                <a:spcPct val="120000"/>
              </a:lnSpc>
              <a:spcBef>
                <a:spcPts val="0"/>
              </a:spcBef>
              <a:spcAft>
                <a:spcPts val="600"/>
              </a:spcAft>
              <a:buAutoNum type="arabicParenR"/>
            </a:pPr>
            <a:r>
              <a:rPr lang="en-US" sz="2000" b="1">
                <a:latin typeface="Calibri"/>
                <a:ea typeface="Calibri"/>
                <a:cs typeface="Calibri"/>
              </a:rPr>
              <a:t>Open Forum to answer questions: </a:t>
            </a:r>
            <a:r>
              <a:rPr lang="en-US" sz="2000">
                <a:latin typeface="Calibri"/>
                <a:ea typeface="Calibri"/>
                <a:cs typeface="Calibri"/>
              </a:rPr>
              <a:t>October 2025 and February 2026</a:t>
            </a:r>
          </a:p>
          <a:p>
            <a:pPr marL="914400" indent="-914400">
              <a:lnSpc>
                <a:spcPct val="120000"/>
              </a:lnSpc>
              <a:spcBef>
                <a:spcPts val="0"/>
              </a:spcBef>
              <a:spcAft>
                <a:spcPts val="600"/>
              </a:spcAft>
              <a:buAutoNum type="arabicParenR"/>
            </a:pPr>
            <a:r>
              <a:rPr lang="en-US" sz="2000" b="1">
                <a:latin typeface="Calibri"/>
                <a:ea typeface="Calibri"/>
                <a:cs typeface="Calibri"/>
              </a:rPr>
              <a:t>Faculty Action Plan: </a:t>
            </a:r>
            <a:r>
              <a:rPr lang="en-US" sz="2000">
                <a:latin typeface="Calibri"/>
                <a:ea typeface="Calibri"/>
                <a:cs typeface="Calibri"/>
              </a:rPr>
              <a:t>coming October 2025</a:t>
            </a:r>
          </a:p>
          <a:p>
            <a:pPr marL="914400" indent="-914400">
              <a:lnSpc>
                <a:spcPct val="120000"/>
              </a:lnSpc>
              <a:spcBef>
                <a:spcPts val="0"/>
              </a:spcBef>
              <a:spcAft>
                <a:spcPts val="600"/>
              </a:spcAft>
              <a:buAutoNum type="arabicParenR"/>
            </a:pPr>
            <a:r>
              <a:rPr lang="en-US" sz="2000" b="1">
                <a:latin typeface="Calibri"/>
                <a:ea typeface="Calibri"/>
                <a:cs typeface="Calibri"/>
              </a:rPr>
              <a:t>Spring Courses will have Yuja attached: </a:t>
            </a:r>
            <a:r>
              <a:rPr lang="en-US" sz="2000">
                <a:latin typeface="Calibri"/>
                <a:ea typeface="Calibri"/>
                <a:cs typeface="Calibri"/>
              </a:rPr>
              <a:t>middle of November 2025</a:t>
            </a:r>
          </a:p>
          <a:p>
            <a:pPr marL="914400" indent="-914400">
              <a:lnSpc>
                <a:spcPct val="120000"/>
              </a:lnSpc>
              <a:spcBef>
                <a:spcPts val="0"/>
              </a:spcBef>
              <a:spcAft>
                <a:spcPts val="600"/>
              </a:spcAft>
              <a:buAutoNum type="arabicParenR"/>
            </a:pPr>
            <a:r>
              <a:rPr lang="en-US" sz="2000" b="1">
                <a:latin typeface="Calibri"/>
                <a:ea typeface="Calibri"/>
                <a:cs typeface="Calibri"/>
              </a:rPr>
              <a:t>Yuja-specific training: </a:t>
            </a:r>
            <a:r>
              <a:rPr lang="en-US" sz="2000">
                <a:latin typeface="Calibri"/>
                <a:ea typeface="Calibri"/>
                <a:cs typeface="Calibri"/>
              </a:rPr>
              <a:t>available on website in November</a:t>
            </a:r>
          </a:p>
          <a:p>
            <a:pPr marL="914400" indent="-914400">
              <a:lnSpc>
                <a:spcPct val="120000"/>
              </a:lnSpc>
              <a:spcBef>
                <a:spcPts val="0"/>
              </a:spcBef>
              <a:spcAft>
                <a:spcPts val="600"/>
              </a:spcAft>
              <a:buAutoNum type="arabicParenR"/>
            </a:pPr>
            <a:r>
              <a:rPr lang="en-US" sz="2000" b="1">
                <a:latin typeface="Calibri"/>
                <a:ea typeface="Calibri"/>
                <a:cs typeface="Calibri"/>
              </a:rPr>
              <a:t>In-person Yuja-specific training: </a:t>
            </a:r>
            <a:r>
              <a:rPr lang="en-US" sz="2000">
                <a:latin typeface="Calibri"/>
                <a:ea typeface="Calibri"/>
                <a:cs typeface="Calibri"/>
              </a:rPr>
              <a:t>throughout Spring 2026</a:t>
            </a:r>
          </a:p>
          <a:p>
            <a:pPr marL="914400" indent="-914400">
              <a:lnSpc>
                <a:spcPct val="120000"/>
              </a:lnSpc>
              <a:spcBef>
                <a:spcPts val="0"/>
              </a:spcBef>
              <a:spcAft>
                <a:spcPts val="600"/>
              </a:spcAft>
              <a:buAutoNum type="arabicParenR"/>
            </a:pPr>
            <a:r>
              <a:rPr lang="en-US" sz="2000" b="1">
                <a:latin typeface="Calibri"/>
                <a:ea typeface="Calibri"/>
                <a:cs typeface="Calibri"/>
              </a:rPr>
              <a:t>Workshops and help sessions: </a:t>
            </a:r>
            <a:r>
              <a:rPr lang="en-US" sz="2000">
                <a:latin typeface="Calibri"/>
                <a:ea typeface="Calibri"/>
                <a:cs typeface="Calibri"/>
              </a:rPr>
              <a:t>throughout Spring 2026</a:t>
            </a:r>
          </a:p>
          <a:p>
            <a:pPr marL="914400" indent="-914400">
              <a:lnSpc>
                <a:spcPct val="120000"/>
              </a:lnSpc>
              <a:spcBef>
                <a:spcPts val="0"/>
              </a:spcBef>
              <a:spcAft>
                <a:spcPts val="600"/>
              </a:spcAft>
              <a:buAutoNum type="arabicParenR"/>
            </a:pPr>
            <a:r>
              <a:rPr lang="en-US" sz="2000" b="1">
                <a:latin typeface="Calibri"/>
                <a:ea typeface="Calibri"/>
                <a:cs typeface="Calibri"/>
              </a:rPr>
              <a:t>Ready to continue compliance: </a:t>
            </a:r>
            <a:r>
              <a:rPr lang="en-US" sz="2000">
                <a:latin typeface="Calibri"/>
                <a:ea typeface="Calibri"/>
                <a:cs typeface="Calibri"/>
              </a:rPr>
              <a:t>April 2026</a:t>
            </a:r>
          </a:p>
        </p:txBody>
      </p:sp>
    </p:spTree>
    <p:extLst>
      <p:ext uri="{BB962C8B-B14F-4D97-AF65-F5344CB8AC3E}">
        <p14:creationId xmlns:p14="http://schemas.microsoft.com/office/powerpoint/2010/main" val="3977911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58DA214-7FDA-4C9D-A7CF-9AD725E29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7345" cy="6858000"/>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7549799B-5B63-3E4B-B2EC-9D5289AAE53F}"/>
              </a:ext>
            </a:extLst>
          </p:cNvPr>
          <p:cNvSpPr>
            <a:spLocks noGrp="1"/>
          </p:cNvSpPr>
          <p:nvPr>
            <p:ph type="title"/>
          </p:nvPr>
        </p:nvSpPr>
        <p:spPr>
          <a:xfrm>
            <a:off x="572065" y="1617133"/>
            <a:ext cx="3600648" cy="5147733"/>
          </a:xfrm>
        </p:spPr>
        <p:txBody>
          <a:bodyPr>
            <a:normAutofit fontScale="90000"/>
          </a:bodyPr>
          <a:lstStyle/>
          <a:p>
            <a:pPr algn="ctr"/>
            <a:r>
              <a:rPr lang="en-US" sz="8000" b="1">
                <a:latin typeface="Franklin Gothic Medium"/>
              </a:rPr>
              <a:t>WHO?</a:t>
            </a:r>
            <a:br>
              <a:rPr lang="en-US" sz="8000" b="1">
                <a:latin typeface="Franklin Gothic Medium"/>
              </a:rPr>
            </a:br>
            <a:br>
              <a:rPr lang="en-US" sz="8000" b="1">
                <a:latin typeface="Franklin Gothic Medium"/>
              </a:rPr>
            </a:br>
            <a:r>
              <a:rPr lang="en-US" sz="3200" b="1">
                <a:latin typeface="Franklin Gothic Medium"/>
              </a:rPr>
              <a:t>Key Points of contact:</a:t>
            </a:r>
            <a:br>
              <a:rPr lang="en-US" sz="3200" b="1">
                <a:latin typeface="Franklin Gothic Medium"/>
              </a:rPr>
            </a:br>
            <a:br>
              <a:rPr lang="en-US" sz="3200" b="1">
                <a:latin typeface="Franklin Gothic Medium"/>
              </a:rPr>
            </a:br>
            <a:r>
              <a:rPr lang="en-US" sz="1800" b="1">
                <a:latin typeface="Franklin Gothic Medium"/>
              </a:rPr>
              <a:t>Tracey Robinson </a:t>
            </a:r>
            <a:br>
              <a:rPr lang="en-US" sz="1800" b="1">
                <a:latin typeface="Franklin Gothic Medium"/>
              </a:rPr>
            </a:br>
            <a:r>
              <a:rPr lang="en-US" sz="1800" b="1">
                <a:latin typeface="Franklin Gothic Medium"/>
              </a:rPr>
              <a:t>VP for Access, Compliance and Engagement (ACE)</a:t>
            </a:r>
            <a:br>
              <a:rPr lang="en-US" sz="1800" b="1">
                <a:latin typeface="Franklin Gothic Medium"/>
              </a:rPr>
            </a:br>
            <a:br>
              <a:rPr lang="en-US" sz="1800" b="1">
                <a:latin typeface="Franklin Gothic Medium"/>
              </a:rPr>
            </a:br>
            <a:r>
              <a:rPr lang="en-US" sz="1800" b="1">
                <a:latin typeface="Franklin Gothic Medium"/>
              </a:rPr>
              <a:t>Josh Auld, </a:t>
            </a:r>
            <a:br>
              <a:rPr lang="en-US" sz="1800" b="1">
                <a:latin typeface="Franklin Gothic Medium"/>
              </a:rPr>
            </a:br>
            <a:r>
              <a:rPr lang="en-US" sz="1800" b="1">
                <a:latin typeface="Franklin Gothic Medium"/>
              </a:rPr>
              <a:t>Acting Provost</a:t>
            </a:r>
            <a:br>
              <a:rPr lang="en-US" sz="1800" b="1">
                <a:latin typeface="Franklin Gothic Medium"/>
              </a:rPr>
            </a:br>
            <a:br>
              <a:rPr lang="en-US" sz="1800" b="1">
                <a:latin typeface="Franklin Gothic Medium"/>
              </a:rPr>
            </a:br>
            <a:r>
              <a:rPr lang="en-US" sz="1800" b="1">
                <a:latin typeface="Franklin Gothic Medium"/>
              </a:rPr>
              <a:t>JT Singh, </a:t>
            </a:r>
            <a:br>
              <a:rPr lang="en-US" sz="1800" b="1">
                <a:latin typeface="Franklin Gothic Medium"/>
              </a:rPr>
            </a:br>
            <a:r>
              <a:rPr lang="en-US" sz="1800" b="1">
                <a:latin typeface="Franklin Gothic Medium"/>
              </a:rPr>
              <a:t>Senior Associate VP &amp; CIO</a:t>
            </a:r>
            <a:br>
              <a:rPr lang="en-US" sz="1800" b="1">
                <a:latin typeface="Franklin Gothic Medium"/>
              </a:rPr>
            </a:br>
            <a:br>
              <a:rPr lang="en-US" sz="1800" b="1">
                <a:latin typeface="Franklin Gothic Medium"/>
              </a:rPr>
            </a:br>
            <a:r>
              <a:rPr lang="en-US" sz="1800" b="1">
                <a:latin typeface="Franklin Gothic Medium"/>
              </a:rPr>
              <a:t>Naomie Nyanungo, </a:t>
            </a:r>
            <a:br>
              <a:rPr lang="en-US" sz="1800" b="1">
                <a:latin typeface="Franklin Gothic Medium"/>
              </a:rPr>
            </a:br>
            <a:r>
              <a:rPr lang="en-US" sz="1800" b="1">
                <a:latin typeface="Franklin Gothic Medium"/>
              </a:rPr>
              <a:t>Associate provost for learning and teaching innovation</a:t>
            </a:r>
            <a:br>
              <a:rPr lang="en-US" sz="7300"/>
            </a:br>
            <a:br>
              <a:rPr lang="en-US" sz="3200" b="1">
                <a:latin typeface="Franklin Gothic Medium"/>
              </a:rPr>
            </a:br>
            <a:br>
              <a:rPr lang="en-US" sz="3200" b="1">
                <a:latin typeface="Franklin Gothic Medium"/>
              </a:rPr>
            </a:br>
            <a:endParaRPr lang="en-US" sz="3200" b="1">
              <a:latin typeface="Franklin Gothic Medium"/>
            </a:endParaRPr>
          </a:p>
          <a:p>
            <a:endParaRPr lang="en-US" sz="4600"/>
          </a:p>
        </p:txBody>
      </p:sp>
      <p:sp>
        <p:nvSpPr>
          <p:cNvPr id="5" name="Content Placeholder 4">
            <a:extLst>
              <a:ext uri="{FF2B5EF4-FFF2-40B4-BE49-F238E27FC236}">
                <a16:creationId xmlns:a16="http://schemas.microsoft.com/office/drawing/2014/main" id="{0B33B71B-042F-74B0-0A16-787E75274EB0}"/>
              </a:ext>
            </a:extLst>
          </p:cNvPr>
          <p:cNvSpPr>
            <a:spLocks noGrp="1"/>
          </p:cNvSpPr>
          <p:nvPr>
            <p:ph idx="1"/>
          </p:nvPr>
        </p:nvSpPr>
        <p:spPr>
          <a:xfrm>
            <a:off x="5302336" y="643467"/>
            <a:ext cx="5926496" cy="5571066"/>
          </a:xfrm>
        </p:spPr>
        <p:txBody>
          <a:bodyPr vert="horz" lIns="91440" tIns="45720" rIns="91440" bIns="45720" rtlCol="0" anchor="ctr">
            <a:noAutofit/>
          </a:bodyPr>
          <a:lstStyle/>
          <a:p>
            <a:pPr>
              <a:lnSpc>
                <a:spcPct val="100000"/>
              </a:lnSpc>
              <a:spcBef>
                <a:spcPts val="0"/>
              </a:spcBef>
              <a:spcAft>
                <a:spcPts val="600"/>
              </a:spcAft>
            </a:pPr>
            <a:r>
              <a:rPr lang="en-US" sz="2000">
                <a:latin typeface="Aptos"/>
              </a:rPr>
              <a:t>Leading the herd is the newly formed </a:t>
            </a:r>
            <a:r>
              <a:rPr lang="en-US" sz="2000" b="1">
                <a:latin typeface="Aptos"/>
              </a:rPr>
              <a:t>Digital and</a:t>
            </a:r>
            <a:r>
              <a:rPr lang="en-US" sz="2000">
                <a:latin typeface="Aptos"/>
              </a:rPr>
              <a:t> </a:t>
            </a:r>
            <a:r>
              <a:rPr lang="en-US" sz="2000" b="1">
                <a:latin typeface="Aptos"/>
              </a:rPr>
              <a:t>Web Accessibility Task Force (WATF)</a:t>
            </a:r>
            <a:r>
              <a:rPr lang="en-US" sz="2000">
                <a:latin typeface="Aptos"/>
              </a:rPr>
              <a:t>, a group made up of staff from the Office of Educational Accessibility, Web Team, University Libraries, Teaching &amp; Learning Center, and Information Services &amp; Technology, all shepherded by the Office of Equal Opportunity and Compliance:</a:t>
            </a:r>
          </a:p>
          <a:p>
            <a:pPr>
              <a:lnSpc>
                <a:spcPct val="100000"/>
              </a:lnSpc>
              <a:spcBef>
                <a:spcPts val="0"/>
              </a:spcBef>
              <a:spcAft>
                <a:spcPts val="600"/>
              </a:spcAft>
            </a:pPr>
            <a:endParaRPr lang="en-US" sz="2000">
              <a:latin typeface="Aptos"/>
            </a:endParaRPr>
          </a:p>
          <a:p>
            <a:pPr>
              <a:lnSpc>
                <a:spcPct val="100000"/>
              </a:lnSpc>
              <a:spcBef>
                <a:spcPts val="0"/>
              </a:spcBef>
              <a:spcAft>
                <a:spcPts val="0"/>
              </a:spcAft>
            </a:pPr>
            <a:r>
              <a:rPr lang="en-US" sz="1600">
                <a:latin typeface="Aptos"/>
              </a:rPr>
              <a:t>Goyne, Connor: TLC             </a:t>
            </a:r>
            <a:r>
              <a:rPr lang="en-US" sz="1600">
                <a:latin typeface="Aptos"/>
                <a:hlinkClick r:id="rId3"/>
              </a:rPr>
              <a:t>HGoyne@wcupa.edu</a:t>
            </a:r>
            <a:endParaRPr lang="en-US" sz="1600"/>
          </a:p>
          <a:p>
            <a:pPr>
              <a:lnSpc>
                <a:spcPct val="100000"/>
              </a:lnSpc>
              <a:spcBef>
                <a:spcPts val="0"/>
              </a:spcBef>
              <a:spcAft>
                <a:spcPts val="0"/>
              </a:spcAft>
            </a:pPr>
            <a:r>
              <a:rPr lang="en-US" sz="1600">
                <a:latin typeface="Aptos"/>
              </a:rPr>
              <a:t>Alvord, Amberlynn: TLC            </a:t>
            </a:r>
            <a:r>
              <a:rPr lang="en-US" sz="1600">
                <a:latin typeface="Aptos"/>
                <a:hlinkClick r:id="rId4"/>
              </a:rPr>
              <a:t>AAlvord@wcupa.edu</a:t>
            </a:r>
            <a:endParaRPr lang="en-US" sz="1600"/>
          </a:p>
          <a:p>
            <a:pPr>
              <a:lnSpc>
                <a:spcPct val="100000"/>
              </a:lnSpc>
              <a:spcBef>
                <a:spcPts val="0"/>
              </a:spcBef>
              <a:spcAft>
                <a:spcPts val="0"/>
              </a:spcAft>
            </a:pPr>
            <a:r>
              <a:rPr lang="en-US" sz="1600">
                <a:latin typeface="Aptos"/>
              </a:rPr>
              <a:t>Spector, Aaron: OEA             </a:t>
            </a:r>
            <a:r>
              <a:rPr lang="en-US" sz="1600">
                <a:latin typeface="Aptos"/>
                <a:hlinkClick r:id="rId5"/>
              </a:rPr>
              <a:t>ASpector@wcupa.edu</a:t>
            </a:r>
            <a:endParaRPr lang="en-US" sz="1600"/>
          </a:p>
          <a:p>
            <a:pPr>
              <a:lnSpc>
                <a:spcPct val="100000"/>
              </a:lnSpc>
              <a:spcBef>
                <a:spcPts val="0"/>
              </a:spcBef>
              <a:spcAft>
                <a:spcPts val="0"/>
              </a:spcAft>
            </a:pPr>
            <a:r>
              <a:rPr lang="en-US" sz="1600">
                <a:latin typeface="Aptos"/>
              </a:rPr>
              <a:t>Swift, Daniel P.: Web C&amp;M        </a:t>
            </a:r>
            <a:r>
              <a:rPr lang="en-US" sz="1600">
                <a:latin typeface="Aptos"/>
                <a:hlinkClick r:id="rId6"/>
              </a:rPr>
              <a:t>DSwift@wcupa.edu</a:t>
            </a:r>
            <a:endParaRPr lang="en-US" sz="1600"/>
          </a:p>
          <a:p>
            <a:pPr>
              <a:lnSpc>
                <a:spcPct val="100000"/>
              </a:lnSpc>
              <a:spcBef>
                <a:spcPts val="0"/>
              </a:spcBef>
              <a:spcAft>
                <a:spcPts val="0"/>
              </a:spcAft>
            </a:pPr>
            <a:r>
              <a:rPr lang="en-US" sz="1600">
                <a:latin typeface="Aptos"/>
              </a:rPr>
              <a:t>Thomas, David: OEA             </a:t>
            </a:r>
            <a:r>
              <a:rPr lang="en-US" sz="1600">
                <a:latin typeface="Aptos"/>
                <a:hlinkClick r:id="rId7"/>
              </a:rPr>
              <a:t>DThomas3@wcupa.edu</a:t>
            </a:r>
            <a:endParaRPr lang="en-US" sz="1600"/>
          </a:p>
          <a:p>
            <a:pPr>
              <a:lnSpc>
                <a:spcPct val="100000"/>
              </a:lnSpc>
              <a:spcBef>
                <a:spcPts val="0"/>
              </a:spcBef>
              <a:spcAft>
                <a:spcPts val="0"/>
              </a:spcAft>
            </a:pPr>
            <a:r>
              <a:rPr lang="en-US" sz="1600">
                <a:latin typeface="Aptos"/>
              </a:rPr>
              <a:t>Gargiulo, Paul W.: IS&amp;T           </a:t>
            </a:r>
            <a:r>
              <a:rPr lang="en-US" sz="1600">
                <a:latin typeface="Aptos"/>
                <a:hlinkClick r:id="rId8"/>
              </a:rPr>
              <a:t>PGargiulo@wcupa.edu</a:t>
            </a:r>
            <a:endParaRPr lang="en-US" sz="1600"/>
          </a:p>
          <a:p>
            <a:pPr>
              <a:lnSpc>
                <a:spcPct val="100000"/>
              </a:lnSpc>
              <a:spcBef>
                <a:spcPts val="0"/>
              </a:spcBef>
              <a:spcAft>
                <a:spcPts val="0"/>
              </a:spcAft>
            </a:pPr>
            <a:r>
              <a:rPr lang="en-US" sz="1600">
                <a:latin typeface="Aptos"/>
              </a:rPr>
              <a:t>Hazel, Meg: EQOC                 </a:t>
            </a:r>
            <a:r>
              <a:rPr lang="en-US" sz="1600">
                <a:latin typeface="Aptos"/>
                <a:hlinkClick r:id="rId9"/>
              </a:rPr>
              <a:t>Mhazel@wcupa.edu</a:t>
            </a:r>
            <a:endParaRPr lang="en-US" sz="1600"/>
          </a:p>
          <a:p>
            <a:pPr>
              <a:lnSpc>
                <a:spcPct val="100000"/>
              </a:lnSpc>
              <a:spcBef>
                <a:spcPts val="0"/>
              </a:spcBef>
              <a:spcAft>
                <a:spcPts val="0"/>
              </a:spcAft>
            </a:pPr>
            <a:r>
              <a:rPr lang="en-US" sz="1600">
                <a:latin typeface="Aptos"/>
              </a:rPr>
              <a:t>Skaggs, Danielle K.: Libraries     </a:t>
            </a:r>
            <a:r>
              <a:rPr lang="en-US" sz="1600">
                <a:latin typeface="Aptos"/>
                <a:hlinkClick r:id="rId10"/>
              </a:rPr>
              <a:t>DSkaggs@wcupa.edu</a:t>
            </a:r>
            <a:endParaRPr lang="en-US" sz="1600"/>
          </a:p>
          <a:p>
            <a:pPr>
              <a:lnSpc>
                <a:spcPct val="100000"/>
              </a:lnSpc>
              <a:spcBef>
                <a:spcPts val="0"/>
              </a:spcBef>
              <a:spcAft>
                <a:spcPts val="0"/>
              </a:spcAft>
            </a:pPr>
            <a:r>
              <a:rPr lang="en-US" sz="1600">
                <a:latin typeface="Aptos"/>
              </a:rPr>
              <a:t>Johnston, Susan: CAPC	           </a:t>
            </a:r>
            <a:r>
              <a:rPr lang="en-US" sz="1600">
                <a:latin typeface="Aptos"/>
                <a:hlinkClick r:id="rId11"/>
              </a:rPr>
              <a:t>SJohnston@wcupa.edu</a:t>
            </a:r>
            <a:endParaRPr lang="en-US" sz="1600">
              <a:latin typeface="Aptos"/>
            </a:endParaRPr>
          </a:p>
          <a:p>
            <a:pPr>
              <a:lnSpc>
                <a:spcPct val="100000"/>
              </a:lnSpc>
              <a:spcBef>
                <a:spcPts val="0"/>
              </a:spcBef>
              <a:spcAft>
                <a:spcPts val="0"/>
              </a:spcAft>
            </a:pPr>
            <a:endParaRPr lang="en-US" sz="1600">
              <a:latin typeface="Aptos"/>
            </a:endParaRPr>
          </a:p>
        </p:txBody>
      </p:sp>
    </p:spTree>
    <p:extLst>
      <p:ext uri="{BB962C8B-B14F-4D97-AF65-F5344CB8AC3E}">
        <p14:creationId xmlns:p14="http://schemas.microsoft.com/office/powerpoint/2010/main" val="23708174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B7BC146-E272-696A-3D82-EE0186221B6B}"/>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7C3C9FD-EB18-74E9-652F-BD09400AD1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832BA5F-5A00-F69E-D593-B940495672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7345" cy="6858000"/>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5F9D1575-A7C4-4335-A250-B1CF10889A64}"/>
              </a:ext>
            </a:extLst>
          </p:cNvPr>
          <p:cNvSpPr>
            <a:spLocks noGrp="1"/>
          </p:cNvSpPr>
          <p:nvPr>
            <p:ph type="title"/>
          </p:nvPr>
        </p:nvSpPr>
        <p:spPr>
          <a:xfrm>
            <a:off x="960120" y="643467"/>
            <a:ext cx="3212593" cy="5571066"/>
          </a:xfrm>
        </p:spPr>
        <p:txBody>
          <a:bodyPr vert="horz" lIns="91440" tIns="45720" rIns="91440" bIns="45720" rtlCol="0" anchor="t">
            <a:normAutofit/>
          </a:bodyPr>
          <a:lstStyle/>
          <a:p>
            <a:pPr algn="ctr"/>
            <a:r>
              <a:rPr lang="en-US" sz="4600" b="1">
                <a:latin typeface="Franklin Gothic Medium"/>
              </a:rPr>
              <a:t>How can I get started?</a:t>
            </a:r>
            <a:endParaRPr lang="en-US" sz="4600"/>
          </a:p>
        </p:txBody>
      </p:sp>
      <p:sp>
        <p:nvSpPr>
          <p:cNvPr id="5" name="Content Placeholder 4">
            <a:extLst>
              <a:ext uri="{FF2B5EF4-FFF2-40B4-BE49-F238E27FC236}">
                <a16:creationId xmlns:a16="http://schemas.microsoft.com/office/drawing/2014/main" id="{CE59DC3D-3C6E-EA4A-613F-383692E7FB49}"/>
              </a:ext>
            </a:extLst>
          </p:cNvPr>
          <p:cNvSpPr>
            <a:spLocks noGrp="1"/>
          </p:cNvSpPr>
          <p:nvPr>
            <p:ph idx="1"/>
          </p:nvPr>
        </p:nvSpPr>
        <p:spPr>
          <a:xfrm>
            <a:off x="5302336" y="643467"/>
            <a:ext cx="5926496" cy="5571066"/>
          </a:xfrm>
        </p:spPr>
        <p:txBody>
          <a:bodyPr vert="horz" lIns="91440" tIns="45720" rIns="91440" bIns="45720" rtlCol="0" anchor="ctr">
            <a:noAutofit/>
          </a:bodyPr>
          <a:lstStyle/>
          <a:p>
            <a:pPr marL="457200" indent="-457200">
              <a:lnSpc>
                <a:spcPct val="100000"/>
              </a:lnSpc>
              <a:spcBef>
                <a:spcPts val="0"/>
              </a:spcBef>
              <a:spcAft>
                <a:spcPts val="0"/>
              </a:spcAft>
              <a:buChar char="•"/>
            </a:pPr>
            <a:r>
              <a:rPr lang="en-US" sz="2000"/>
              <a:t>Start developing Digital Accessibility Habits – can you recognize the issues? </a:t>
            </a:r>
          </a:p>
          <a:p>
            <a:pPr marL="457200" indent="-457200">
              <a:buChar char="•"/>
            </a:pPr>
            <a:r>
              <a:rPr lang="en-US" sz="2000"/>
              <a:t>Use Accessibility Checkers (even if they are not perfect).</a:t>
            </a:r>
          </a:p>
          <a:p>
            <a:pPr marL="457200" indent="-457200">
              <a:lnSpc>
                <a:spcPct val="91000"/>
              </a:lnSpc>
              <a:spcBef>
                <a:spcPts val="0"/>
              </a:spcBef>
              <a:spcAft>
                <a:spcPts val="600"/>
              </a:spcAft>
              <a:buChar char="•"/>
            </a:pPr>
            <a:r>
              <a:rPr lang="en-US" sz="2000"/>
              <a:t>Concentrate on future and current courses, not past courses.</a:t>
            </a:r>
          </a:p>
          <a:p>
            <a:pPr marL="457200" indent="-457200">
              <a:lnSpc>
                <a:spcPct val="91000"/>
              </a:lnSpc>
              <a:spcBef>
                <a:spcPts val="0"/>
              </a:spcBef>
              <a:spcAft>
                <a:spcPts val="600"/>
              </a:spcAft>
              <a:buChar char="•"/>
            </a:pPr>
            <a:endParaRPr lang="en-US" sz="2000"/>
          </a:p>
        </p:txBody>
      </p:sp>
      <p:pic>
        <p:nvPicPr>
          <p:cNvPr id="3" name="Picture 2" descr="A purple circle with yellow and white text that says &quot;a11y&quot; and underneath saying &quot;One Herd. All Access.&quot;">
            <a:extLst>
              <a:ext uri="{FF2B5EF4-FFF2-40B4-BE49-F238E27FC236}">
                <a16:creationId xmlns:a16="http://schemas.microsoft.com/office/drawing/2014/main" id="{E1143362-4927-202E-C9B7-5DB526A5970D}"/>
              </a:ext>
            </a:extLst>
          </p:cNvPr>
          <p:cNvPicPr>
            <a:picLocks noChangeAspect="1"/>
          </p:cNvPicPr>
          <p:nvPr/>
        </p:nvPicPr>
        <p:blipFill>
          <a:blip r:embed="rId3"/>
          <a:srcRect r="-3" b="1830"/>
          <a:stretch>
            <a:fillRect/>
          </a:stretch>
        </p:blipFill>
        <p:spPr>
          <a:xfrm>
            <a:off x="20" y="3429010"/>
            <a:ext cx="4657325" cy="3428990"/>
          </a:xfrm>
          <a:prstGeom prst="rect">
            <a:avLst/>
          </a:prstGeom>
        </p:spPr>
      </p:pic>
    </p:spTree>
    <p:extLst>
      <p:ext uri="{BB962C8B-B14F-4D97-AF65-F5344CB8AC3E}">
        <p14:creationId xmlns:p14="http://schemas.microsoft.com/office/powerpoint/2010/main" val="14614390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C4A27DC-F6DF-3890-B3E8-C7CC5A94CD3B}"/>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01345A8-ACC7-88FC-D562-7B4C203954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FCF0619F-34CD-5E47-6C1D-5C9DB9CFB8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64989"/>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CB617B1-5F01-03E2-0A96-C131D6D58517}"/>
              </a:ext>
            </a:extLst>
          </p:cNvPr>
          <p:cNvSpPr>
            <a:spLocks noGrp="1"/>
          </p:cNvSpPr>
          <p:nvPr>
            <p:ph type="title"/>
          </p:nvPr>
        </p:nvSpPr>
        <p:spPr>
          <a:xfrm>
            <a:off x="960120" y="317814"/>
            <a:ext cx="10268712" cy="1632546"/>
          </a:xfrm>
        </p:spPr>
        <p:txBody>
          <a:bodyPr vert="horz" lIns="91440" tIns="45720" rIns="91440" bIns="45720" rtlCol="0">
            <a:normAutofit fontScale="90000"/>
          </a:bodyPr>
          <a:lstStyle/>
          <a:p>
            <a:pPr algn="ctr"/>
            <a:r>
              <a:rPr lang="en-US" cap="none"/>
              <a:t>I’m ready to start remediating!</a:t>
            </a:r>
            <a:endParaRPr lang="en-US"/>
          </a:p>
        </p:txBody>
      </p:sp>
      <p:sp>
        <p:nvSpPr>
          <p:cNvPr id="5" name="Content Placeholder 4">
            <a:extLst>
              <a:ext uri="{FF2B5EF4-FFF2-40B4-BE49-F238E27FC236}">
                <a16:creationId xmlns:a16="http://schemas.microsoft.com/office/drawing/2014/main" id="{4DB09A94-2559-1C8F-9867-FF2CF066B7D5}"/>
              </a:ext>
            </a:extLst>
          </p:cNvPr>
          <p:cNvSpPr>
            <a:spLocks noGrp="1"/>
          </p:cNvSpPr>
          <p:nvPr>
            <p:ph idx="1"/>
          </p:nvPr>
        </p:nvSpPr>
        <p:spPr>
          <a:xfrm>
            <a:off x="960120" y="2587752"/>
            <a:ext cx="10293452" cy="4088323"/>
          </a:xfrm>
        </p:spPr>
        <p:txBody>
          <a:bodyPr vert="horz" lIns="91440" tIns="45720" rIns="91440" bIns="45720" rtlCol="0" anchor="t">
            <a:normAutofit/>
          </a:bodyPr>
          <a:lstStyle/>
          <a:p>
            <a:pPr marL="457200" indent="-457200">
              <a:lnSpc>
                <a:spcPct val="100000"/>
              </a:lnSpc>
              <a:spcBef>
                <a:spcPts val="0"/>
              </a:spcBef>
              <a:spcAft>
                <a:spcPts val="600"/>
              </a:spcAft>
              <a:buFont typeface="Arial" panose="020B0604020202020204" pitchFamily="34" charset="0"/>
              <a:buChar char="•"/>
            </a:pPr>
            <a:r>
              <a:rPr lang="en-US" sz="3200">
                <a:latin typeface="Calibri"/>
                <a:ea typeface="Calibri"/>
                <a:cs typeface="Calibri"/>
              </a:rPr>
              <a:t>Check out our WCU </a:t>
            </a:r>
            <a:r>
              <a:rPr lang="en-US" sz="3200">
                <a:hlinkClick r:id="rId3"/>
              </a:rPr>
              <a:t>Website and Digital Accessibility Resources</a:t>
            </a:r>
            <a:endParaRPr lang="en-US" sz="3200">
              <a:latin typeface="Calibri"/>
              <a:ea typeface="Calibri"/>
              <a:cs typeface="Calibri"/>
            </a:endParaRPr>
          </a:p>
          <a:p>
            <a:pPr marL="457200" indent="-457200">
              <a:lnSpc>
                <a:spcPct val="100000"/>
              </a:lnSpc>
              <a:spcBef>
                <a:spcPts val="0"/>
              </a:spcBef>
              <a:spcAft>
                <a:spcPts val="600"/>
              </a:spcAft>
              <a:buFont typeface="Arial" panose="020B0604020202020204" pitchFamily="34" charset="0"/>
              <a:buChar char="•"/>
            </a:pPr>
            <a:r>
              <a:rPr lang="en-US" sz="3200">
                <a:latin typeface="Calibri"/>
                <a:ea typeface="Calibri"/>
                <a:cs typeface="Calibri"/>
              </a:rPr>
              <a:t>And you can’t go wrong with A11Y’s Resources: </a:t>
            </a:r>
            <a:r>
              <a:rPr lang="en-US" sz="3200">
                <a:latin typeface="Calibri"/>
                <a:ea typeface="Calibri"/>
                <a:cs typeface="Calibri"/>
                <a:hlinkClick r:id="rId4"/>
              </a:rPr>
              <a:t>WCAG: A Simplified Guide</a:t>
            </a:r>
            <a:endParaRPr lang="en-US" sz="3200">
              <a:latin typeface="Calibri"/>
              <a:ea typeface="Calibri"/>
              <a:cs typeface="Calibri"/>
            </a:endParaRPr>
          </a:p>
        </p:txBody>
      </p:sp>
    </p:spTree>
    <p:extLst>
      <p:ext uri="{BB962C8B-B14F-4D97-AF65-F5344CB8AC3E}">
        <p14:creationId xmlns:p14="http://schemas.microsoft.com/office/powerpoint/2010/main" val="23816000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9A1C012-8297-4361-ACE8-A2509FB189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AA13AD3-0A4F-475A-BEBB-DEEFF5C09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65E0E3C-32F3-480B-9842-7611BBE2E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206240"/>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08A3E4B-CC82-F96D-065A-470AA9BE7992}"/>
              </a:ext>
            </a:extLst>
          </p:cNvPr>
          <p:cNvSpPr>
            <a:spLocks noGrp="1"/>
          </p:cNvSpPr>
          <p:nvPr>
            <p:ph type="title"/>
          </p:nvPr>
        </p:nvSpPr>
        <p:spPr>
          <a:xfrm>
            <a:off x="960120" y="640080"/>
            <a:ext cx="5926522" cy="3227832"/>
          </a:xfrm>
        </p:spPr>
        <p:txBody>
          <a:bodyPr vert="horz" lIns="91440" tIns="45720" rIns="91440" bIns="45720" rtlCol="0" anchor="ctr">
            <a:noAutofit/>
          </a:bodyPr>
          <a:lstStyle/>
          <a:p>
            <a:pPr algn="ctr"/>
            <a:r>
              <a:rPr lang="en-US" sz="6000" cap="none"/>
              <a:t>This will be an ongoing university-wide partnership.</a:t>
            </a:r>
          </a:p>
        </p:txBody>
      </p:sp>
      <p:sp>
        <p:nvSpPr>
          <p:cNvPr id="3" name="Text Placeholder 2">
            <a:extLst>
              <a:ext uri="{FF2B5EF4-FFF2-40B4-BE49-F238E27FC236}">
                <a16:creationId xmlns:a16="http://schemas.microsoft.com/office/drawing/2014/main" id="{68A255F4-6771-7713-AA75-54FF1E8095F7}"/>
              </a:ext>
            </a:extLst>
          </p:cNvPr>
          <p:cNvSpPr>
            <a:spLocks noGrp="1"/>
          </p:cNvSpPr>
          <p:nvPr>
            <p:ph type="body" idx="1"/>
          </p:nvPr>
        </p:nvSpPr>
        <p:spPr>
          <a:xfrm>
            <a:off x="960120" y="4526280"/>
            <a:ext cx="10244521" cy="1508760"/>
          </a:xfrm>
        </p:spPr>
        <p:txBody>
          <a:bodyPr vert="horz" lIns="91440" tIns="45720" rIns="91440" bIns="45720" rtlCol="0" anchor="t">
            <a:normAutofit/>
          </a:bodyPr>
          <a:lstStyle/>
          <a:p>
            <a:pPr algn="ctr"/>
            <a:r>
              <a:rPr lang="en-US">
                <a:hlinkClick r:id="rId3"/>
              </a:rPr>
              <a:t>watf@wcupa.edu</a:t>
            </a:r>
          </a:p>
          <a:p>
            <a:pPr algn="ctr"/>
            <a:r>
              <a:rPr lang="en-US">
                <a:hlinkClick r:id="rId4"/>
              </a:rPr>
              <a:t>Website and Digital Accessibility Resources</a:t>
            </a:r>
            <a:endParaRPr lang="en-US"/>
          </a:p>
        </p:txBody>
      </p:sp>
      <p:pic>
        <p:nvPicPr>
          <p:cNvPr id="5" name="Picture 4" descr="A purple circle with yellow and white text that says &quot;a11y&quot; and underneath saying &quot;One Herd. All Access.&quot;">
            <a:extLst>
              <a:ext uri="{FF2B5EF4-FFF2-40B4-BE49-F238E27FC236}">
                <a16:creationId xmlns:a16="http://schemas.microsoft.com/office/drawing/2014/main" id="{15E5444D-3AC0-A599-EE40-2E46C81C1B3A}"/>
              </a:ext>
            </a:extLst>
          </p:cNvPr>
          <p:cNvPicPr>
            <a:picLocks noChangeAspect="1"/>
          </p:cNvPicPr>
          <p:nvPr/>
        </p:nvPicPr>
        <p:blipFill>
          <a:blip r:embed="rId5"/>
          <a:srcRect r="-3" b="1830"/>
          <a:stretch>
            <a:fillRect/>
          </a:stretch>
        </p:blipFill>
        <p:spPr>
          <a:xfrm>
            <a:off x="7148306" y="441487"/>
            <a:ext cx="4657325" cy="3428990"/>
          </a:xfrm>
          <a:prstGeom prst="rect">
            <a:avLst/>
          </a:prstGeom>
        </p:spPr>
      </p:pic>
    </p:spTree>
    <p:extLst>
      <p:ext uri="{BB962C8B-B14F-4D97-AF65-F5344CB8AC3E}">
        <p14:creationId xmlns:p14="http://schemas.microsoft.com/office/powerpoint/2010/main" val="1360213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6471C1A-04CC-5D37-E977-370A7F8D86BA}"/>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126888F-4D6B-B465-A85F-3EE0821E82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C7AC17A-95A9-FD2E-309D-5E8A329BC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64989"/>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B87867E-DE66-D611-E4F8-A5A872C19394}"/>
              </a:ext>
            </a:extLst>
          </p:cNvPr>
          <p:cNvSpPr>
            <a:spLocks noGrp="1"/>
          </p:cNvSpPr>
          <p:nvPr>
            <p:ph type="title"/>
          </p:nvPr>
        </p:nvSpPr>
        <p:spPr>
          <a:xfrm>
            <a:off x="960120" y="317814"/>
            <a:ext cx="10268712" cy="1700784"/>
          </a:xfrm>
        </p:spPr>
        <p:txBody>
          <a:bodyPr vert="horz" lIns="91440" tIns="45720" rIns="91440" bIns="45720" rtlCol="0">
            <a:normAutofit fontScale="90000"/>
          </a:bodyPr>
          <a:lstStyle/>
          <a:p>
            <a:pPr algn="ctr"/>
            <a:r>
              <a:rPr lang="en-US" sz="9600" cap="none"/>
              <a:t>Title II</a:t>
            </a:r>
            <a:br>
              <a:rPr lang="en-US" sz="9600" cap="none"/>
            </a:br>
            <a:r>
              <a:rPr lang="en-US" sz="9600" cap="none"/>
              <a:t>Federal Regulation</a:t>
            </a:r>
            <a:endParaRPr lang="en-US" sz="9600"/>
          </a:p>
        </p:txBody>
      </p:sp>
      <p:sp>
        <p:nvSpPr>
          <p:cNvPr id="3" name="Subtitle 2">
            <a:extLst>
              <a:ext uri="{FF2B5EF4-FFF2-40B4-BE49-F238E27FC236}">
                <a16:creationId xmlns:a16="http://schemas.microsoft.com/office/drawing/2014/main" id="{84C163E5-3BCD-70E9-AA72-0B3B70CB5CD8}"/>
              </a:ext>
            </a:extLst>
          </p:cNvPr>
          <p:cNvSpPr>
            <a:spLocks noGrp="1"/>
          </p:cNvSpPr>
          <p:nvPr>
            <p:ph idx="1"/>
          </p:nvPr>
        </p:nvSpPr>
        <p:spPr>
          <a:xfrm>
            <a:off x="198120" y="2786081"/>
            <a:ext cx="8335735" cy="3604030"/>
          </a:xfrm>
        </p:spPr>
        <p:txBody>
          <a:bodyPr vert="horz" lIns="91440" tIns="45720" rIns="91440" bIns="45720" rtlCol="0" anchor="t">
            <a:normAutofit fontScale="92500" lnSpcReduction="10000"/>
          </a:bodyPr>
          <a:lstStyle/>
          <a:p>
            <a:pPr marL="457200" indent="-457200">
              <a:lnSpc>
                <a:spcPct val="100000"/>
              </a:lnSpc>
              <a:buChar char="•"/>
            </a:pPr>
            <a:r>
              <a:rPr lang="en-US" sz="2800">
                <a:ea typeface="+mn-lt"/>
                <a:cs typeface="+mn-lt"/>
              </a:rPr>
              <a:t>U.S. Department of Justice (DOJ)</a:t>
            </a:r>
          </a:p>
          <a:p>
            <a:pPr marL="457200" indent="-457200">
              <a:lnSpc>
                <a:spcPct val="100000"/>
              </a:lnSpc>
              <a:buChar char="•"/>
            </a:pPr>
            <a:r>
              <a:rPr lang="en-US" sz="2800">
                <a:ea typeface="+mn-lt"/>
                <a:cs typeface="+mn-lt"/>
              </a:rPr>
              <a:t>WCU must ensure their web content (websites, digital documents, LMS (D2L), etc.) and mobile applications are accessible to people with disabilities. </a:t>
            </a:r>
          </a:p>
          <a:p>
            <a:pPr marL="457200" indent="-457200">
              <a:lnSpc>
                <a:spcPct val="100000"/>
              </a:lnSpc>
              <a:buChar char="•"/>
            </a:pPr>
            <a:r>
              <a:rPr lang="en-US" sz="2800"/>
              <a:t>Applies a Technical Accessibility Standard</a:t>
            </a:r>
          </a:p>
          <a:p>
            <a:pPr marL="457200" indent="-457200">
              <a:lnSpc>
                <a:spcPct val="100000"/>
              </a:lnSpc>
              <a:buChar char="•"/>
            </a:pPr>
            <a:r>
              <a:rPr lang="en-US" sz="2800"/>
              <a:t>The rule was published on April 24, 2024 and compliance must be met by April 24, 2026</a:t>
            </a:r>
          </a:p>
        </p:txBody>
      </p:sp>
      <p:pic>
        <p:nvPicPr>
          <p:cNvPr id="6" name="Picture 5" descr="A purple circle with yellow and white text that says &quot;a11y&quot; and underneath saying &quot;One Herd. All Access.&quot;">
            <a:extLst>
              <a:ext uri="{FF2B5EF4-FFF2-40B4-BE49-F238E27FC236}">
                <a16:creationId xmlns:a16="http://schemas.microsoft.com/office/drawing/2014/main" id="{156B96A2-2ECA-7FC0-1759-CF4A8DF4D3B1}"/>
              </a:ext>
            </a:extLst>
          </p:cNvPr>
          <p:cNvPicPr>
            <a:picLocks noChangeAspect="1"/>
          </p:cNvPicPr>
          <p:nvPr/>
        </p:nvPicPr>
        <p:blipFill>
          <a:blip r:embed="rId3"/>
          <a:srcRect l="1121" t="2388" r="-1121" b="-299"/>
          <a:stretch>
            <a:fillRect/>
          </a:stretch>
        </p:blipFill>
        <p:spPr>
          <a:xfrm>
            <a:off x="8534452" y="3231841"/>
            <a:ext cx="3394151" cy="2470041"/>
          </a:xfrm>
          <a:prstGeom prst="rect">
            <a:avLst/>
          </a:prstGeom>
        </p:spPr>
      </p:pic>
    </p:spTree>
    <p:extLst>
      <p:ext uri="{BB962C8B-B14F-4D97-AF65-F5344CB8AC3E}">
        <p14:creationId xmlns:p14="http://schemas.microsoft.com/office/powerpoint/2010/main" val="2544567328"/>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F1D256E-B1B3-E320-586A-D56394164869}"/>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66DE70-94C4-4A46-2908-9D737FDF74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EE49452-9DC7-6657-E7E2-70F6C1B0BC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64989"/>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0F8F05-BC11-6C5D-3118-9AB6288F860D}"/>
              </a:ext>
            </a:extLst>
          </p:cNvPr>
          <p:cNvSpPr>
            <a:spLocks noGrp="1"/>
          </p:cNvSpPr>
          <p:nvPr>
            <p:ph type="title"/>
          </p:nvPr>
        </p:nvSpPr>
        <p:spPr>
          <a:xfrm>
            <a:off x="960120" y="317814"/>
            <a:ext cx="10268712" cy="1700784"/>
          </a:xfrm>
        </p:spPr>
        <p:txBody>
          <a:bodyPr vert="horz" lIns="91440" tIns="45720" rIns="91440" bIns="45720" rtlCol="0">
            <a:normAutofit/>
          </a:bodyPr>
          <a:lstStyle/>
          <a:p>
            <a:pPr algn="ctr"/>
            <a:r>
              <a:rPr lang="en-US" sz="9600" cap="none"/>
              <a:t>The Standard</a:t>
            </a:r>
            <a:endParaRPr lang="en-US" sz="9600"/>
          </a:p>
        </p:txBody>
      </p:sp>
      <p:sp>
        <p:nvSpPr>
          <p:cNvPr id="3" name="Subtitle 2">
            <a:extLst>
              <a:ext uri="{FF2B5EF4-FFF2-40B4-BE49-F238E27FC236}">
                <a16:creationId xmlns:a16="http://schemas.microsoft.com/office/drawing/2014/main" id="{0AF64F9D-7799-4151-2A51-92516B2739CD}"/>
              </a:ext>
            </a:extLst>
          </p:cNvPr>
          <p:cNvSpPr>
            <a:spLocks noGrp="1"/>
          </p:cNvSpPr>
          <p:nvPr>
            <p:ph idx="1"/>
          </p:nvPr>
        </p:nvSpPr>
        <p:spPr>
          <a:xfrm>
            <a:off x="960120" y="2587752"/>
            <a:ext cx="5433874" cy="3593592"/>
          </a:xfrm>
        </p:spPr>
        <p:txBody>
          <a:bodyPr vert="horz" lIns="91440" tIns="45720" rIns="91440" bIns="45720" rtlCol="0" anchor="t">
            <a:normAutofit lnSpcReduction="10000"/>
          </a:bodyPr>
          <a:lstStyle/>
          <a:p>
            <a:pPr>
              <a:lnSpc>
                <a:spcPct val="100000"/>
              </a:lnSpc>
            </a:pPr>
            <a:r>
              <a:rPr lang="en-US" sz="2800">
                <a:latin typeface="Aptos"/>
              </a:rPr>
              <a:t>All digital content must meet </a:t>
            </a:r>
            <a:r>
              <a:rPr lang="en-US" sz="2800" u="sng">
                <a:latin typeface="Aptos"/>
                <a:hlinkClick r:id="rId3"/>
              </a:rPr>
              <a:t>WCAG 2.1 Level AA standards</a:t>
            </a:r>
            <a:r>
              <a:rPr lang="en-US" sz="2800">
                <a:latin typeface="Aptos"/>
              </a:rPr>
              <a:t> to meet </a:t>
            </a:r>
            <a:r>
              <a:rPr lang="en-US" sz="2800" u="sng">
                <a:latin typeface="Aptos"/>
                <a:hlinkClick r:id="rId4"/>
              </a:rPr>
              <a:t>new federal accessibility requirements</a:t>
            </a:r>
            <a:r>
              <a:rPr lang="en-US" sz="2800" u="sng">
                <a:latin typeface="Aptos"/>
              </a:rPr>
              <a:t>.</a:t>
            </a:r>
          </a:p>
          <a:p>
            <a:pPr>
              <a:lnSpc>
                <a:spcPct val="100000"/>
              </a:lnSpc>
            </a:pPr>
            <a:r>
              <a:rPr lang="en-US" sz="2800">
                <a:latin typeface="Aptos"/>
              </a:rPr>
              <a:t>This includes public-facing websites, digital course content, videos, and social media (and more).</a:t>
            </a:r>
            <a:endParaRPr lang="en-US"/>
          </a:p>
        </p:txBody>
      </p:sp>
      <p:pic>
        <p:nvPicPr>
          <p:cNvPr id="6" name="Picture 5" descr="A purple circle with yellow and white text that says &quot;a11y&quot; and underneath saying &quot;One Herd. All Access.&quot;">
            <a:extLst>
              <a:ext uri="{FF2B5EF4-FFF2-40B4-BE49-F238E27FC236}">
                <a16:creationId xmlns:a16="http://schemas.microsoft.com/office/drawing/2014/main" id="{2837062C-6034-499A-5C98-9F0E200E0FD1}"/>
              </a:ext>
            </a:extLst>
          </p:cNvPr>
          <p:cNvPicPr>
            <a:picLocks noChangeAspect="1"/>
          </p:cNvPicPr>
          <p:nvPr/>
        </p:nvPicPr>
        <p:blipFill>
          <a:blip r:embed="rId5"/>
          <a:srcRect r="-3" b="1830"/>
          <a:stretch>
            <a:fillRect/>
          </a:stretch>
        </p:blipFill>
        <p:spPr>
          <a:xfrm>
            <a:off x="7208782" y="2751677"/>
            <a:ext cx="4657325" cy="3428990"/>
          </a:xfrm>
          <a:prstGeom prst="rect">
            <a:avLst/>
          </a:prstGeom>
        </p:spPr>
      </p:pic>
    </p:spTree>
    <p:extLst>
      <p:ext uri="{BB962C8B-B14F-4D97-AF65-F5344CB8AC3E}">
        <p14:creationId xmlns:p14="http://schemas.microsoft.com/office/powerpoint/2010/main" val="2766483493"/>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EA522D8-BBDD-6C39-0E2B-7711ED88F026}"/>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8BEF051-AAAF-0E2A-21C6-4E35B7A95D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CBE7510-62CC-667C-0CE0-8AA937516D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64989"/>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028F6C-9839-EC62-CA60-B9619BAA9D45}"/>
              </a:ext>
            </a:extLst>
          </p:cNvPr>
          <p:cNvSpPr>
            <a:spLocks noGrp="1"/>
          </p:cNvSpPr>
          <p:nvPr>
            <p:ph type="title"/>
          </p:nvPr>
        </p:nvSpPr>
        <p:spPr>
          <a:xfrm>
            <a:off x="960120" y="141426"/>
            <a:ext cx="10268712" cy="1877172"/>
          </a:xfrm>
        </p:spPr>
        <p:txBody>
          <a:bodyPr vert="horz" lIns="91440" tIns="45720" rIns="91440" bIns="45720" rtlCol="0">
            <a:normAutofit fontScale="90000"/>
          </a:bodyPr>
          <a:lstStyle/>
          <a:p>
            <a:pPr algn="ctr"/>
            <a:r>
              <a:rPr lang="en-US" sz="9600" cap="none"/>
              <a:t>Questions</a:t>
            </a:r>
            <a:br>
              <a:rPr lang="en-US" sz="9600" cap="none"/>
            </a:br>
            <a:r>
              <a:rPr lang="en-US" sz="6000" cap="none"/>
              <a:t>(General Information)</a:t>
            </a:r>
            <a:endParaRPr lang="en-US" sz="6000"/>
          </a:p>
        </p:txBody>
      </p:sp>
      <p:sp>
        <p:nvSpPr>
          <p:cNvPr id="3" name="Subtitle 2">
            <a:extLst>
              <a:ext uri="{FF2B5EF4-FFF2-40B4-BE49-F238E27FC236}">
                <a16:creationId xmlns:a16="http://schemas.microsoft.com/office/drawing/2014/main" id="{093A56E0-2915-18AD-30B9-001ADF7CC755}"/>
              </a:ext>
            </a:extLst>
          </p:cNvPr>
          <p:cNvSpPr>
            <a:spLocks noGrp="1"/>
          </p:cNvSpPr>
          <p:nvPr>
            <p:ph idx="1"/>
          </p:nvPr>
        </p:nvSpPr>
        <p:spPr>
          <a:xfrm>
            <a:off x="960120" y="2587752"/>
            <a:ext cx="10356636" cy="3593592"/>
          </a:xfrm>
        </p:spPr>
        <p:txBody>
          <a:bodyPr vert="horz" lIns="91440" tIns="45720" rIns="91440" bIns="45720" rtlCol="0" anchor="t">
            <a:normAutofit/>
          </a:bodyPr>
          <a:lstStyle/>
          <a:p>
            <a:pPr lvl="0"/>
            <a:r>
              <a:rPr lang="en-US"/>
              <a:t>What is the policy and how does it differ with what is already in place?</a:t>
            </a:r>
          </a:p>
          <a:p>
            <a:pPr lvl="0"/>
            <a:r>
              <a:rPr lang="en-US"/>
              <a:t>What if I have a question in the future; who should I email?  </a:t>
            </a:r>
          </a:p>
          <a:p>
            <a:pPr lvl="0"/>
            <a:r>
              <a:rPr lang="en-US"/>
              <a:t>Are we responsible for remediating all digital/online content stored for reference/use AND new content/apps/webforms?</a:t>
            </a:r>
          </a:p>
          <a:p>
            <a:pPr lvl="0"/>
            <a:r>
              <a:rPr lang="en-US"/>
              <a:t>What is expected of us? Do we have to identify accessibility issues? Do we have to remediate files ourselves or will there be support? </a:t>
            </a:r>
          </a:p>
          <a:p>
            <a:pPr>
              <a:lnSpc>
                <a:spcPct val="100000"/>
              </a:lnSpc>
            </a:pPr>
            <a:endParaRPr lang="en-US" sz="2800">
              <a:latin typeface="Aptos"/>
            </a:endParaRPr>
          </a:p>
        </p:txBody>
      </p:sp>
    </p:spTree>
    <p:extLst>
      <p:ext uri="{BB962C8B-B14F-4D97-AF65-F5344CB8AC3E}">
        <p14:creationId xmlns:p14="http://schemas.microsoft.com/office/powerpoint/2010/main" val="3210294520"/>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BA767D1-D6DB-281A-10BC-5E5B26A8301A}"/>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1A1AC9C-A058-8AC2-AC66-5C7CE41F7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F559BA9-A40E-1933-AD78-7379C7B61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64989"/>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3C384E-1B01-C6D6-A8E0-0014D1674394}"/>
              </a:ext>
            </a:extLst>
          </p:cNvPr>
          <p:cNvSpPr>
            <a:spLocks noGrp="1"/>
          </p:cNvSpPr>
          <p:nvPr>
            <p:ph type="title"/>
          </p:nvPr>
        </p:nvSpPr>
        <p:spPr>
          <a:xfrm>
            <a:off x="960120" y="317814"/>
            <a:ext cx="10268712" cy="1700784"/>
          </a:xfrm>
        </p:spPr>
        <p:txBody>
          <a:bodyPr vert="horz" lIns="91440" tIns="45720" rIns="91440" bIns="45720" rtlCol="0">
            <a:normAutofit fontScale="90000"/>
          </a:bodyPr>
          <a:lstStyle/>
          <a:p>
            <a:pPr algn="ctr"/>
            <a:r>
              <a:rPr lang="en-US" sz="4900" cap="none"/>
              <a:t>Universal Design for Learning</a:t>
            </a:r>
            <a:br>
              <a:rPr lang="en-US" sz="9600" cap="none"/>
            </a:br>
            <a:r>
              <a:rPr lang="en-US" sz="9600" cap="none"/>
              <a:t>UDL Mindset</a:t>
            </a:r>
            <a:endParaRPr lang="en-US" sz="9600"/>
          </a:p>
        </p:txBody>
      </p:sp>
      <p:sp>
        <p:nvSpPr>
          <p:cNvPr id="3" name="Subtitle 2">
            <a:extLst>
              <a:ext uri="{FF2B5EF4-FFF2-40B4-BE49-F238E27FC236}">
                <a16:creationId xmlns:a16="http://schemas.microsoft.com/office/drawing/2014/main" id="{6CC9C3AD-873C-E63C-CBFE-34045CB6169D}"/>
              </a:ext>
            </a:extLst>
          </p:cNvPr>
          <p:cNvSpPr>
            <a:spLocks noGrp="1"/>
          </p:cNvSpPr>
          <p:nvPr>
            <p:ph idx="1"/>
          </p:nvPr>
        </p:nvSpPr>
        <p:spPr>
          <a:xfrm>
            <a:off x="960120" y="2587752"/>
            <a:ext cx="5433874" cy="3593592"/>
          </a:xfrm>
        </p:spPr>
        <p:txBody>
          <a:bodyPr vert="horz" lIns="91440" tIns="45720" rIns="91440" bIns="45720" rtlCol="0" anchor="t">
            <a:normAutofit fontScale="92500" lnSpcReduction="10000"/>
          </a:bodyPr>
          <a:lstStyle/>
          <a:p>
            <a:r>
              <a:rPr lang="en-US" sz="2800"/>
              <a:t>Individual accommodations need to be implemented quickly - BUT</a:t>
            </a:r>
          </a:p>
          <a:p>
            <a:pPr marL="457200" indent="-457200">
              <a:buFont typeface="Arial" panose="020B0604020202020204" pitchFamily="34" charset="0"/>
              <a:buChar char="•"/>
            </a:pPr>
            <a:r>
              <a:rPr lang="en-US" sz="2800">
                <a:latin typeface="Calibri"/>
                <a:ea typeface="Calibri"/>
                <a:cs typeface="Calibri"/>
              </a:rPr>
              <a:t>When material is already accessible, fewer accommodations are needed</a:t>
            </a:r>
          </a:p>
          <a:p>
            <a:pPr marL="457200" indent="-457200">
              <a:buClr>
                <a:srgbClr val="262626"/>
              </a:buClr>
              <a:buFont typeface="Arial" panose="020B0604020202020204" pitchFamily="34" charset="0"/>
              <a:buChar char="•"/>
            </a:pPr>
            <a:r>
              <a:rPr lang="en-US" sz="2800">
                <a:latin typeface="Calibri"/>
                <a:ea typeface="Calibri"/>
                <a:cs typeface="Calibri"/>
              </a:rPr>
              <a:t>Making material accessible can be time consuming, but that time will be saved in the long run</a:t>
            </a:r>
          </a:p>
          <a:p>
            <a:pPr>
              <a:lnSpc>
                <a:spcPct val="100000"/>
              </a:lnSpc>
            </a:pPr>
            <a:endParaRPr lang="en-US"/>
          </a:p>
        </p:txBody>
      </p:sp>
      <p:pic>
        <p:nvPicPr>
          <p:cNvPr id="6" name="Picture 5" descr="A purple circle with yellow and white text that says &quot;a11y&quot; and underneath saying &quot;One Herd. All Access.&quot;">
            <a:extLst>
              <a:ext uri="{FF2B5EF4-FFF2-40B4-BE49-F238E27FC236}">
                <a16:creationId xmlns:a16="http://schemas.microsoft.com/office/drawing/2014/main" id="{0D590D06-55B4-E880-7460-1EEE3B97015D}"/>
              </a:ext>
            </a:extLst>
          </p:cNvPr>
          <p:cNvPicPr>
            <a:picLocks noChangeAspect="1"/>
          </p:cNvPicPr>
          <p:nvPr/>
        </p:nvPicPr>
        <p:blipFill>
          <a:blip r:embed="rId3"/>
          <a:srcRect r="-3" b="1830"/>
          <a:stretch>
            <a:fillRect/>
          </a:stretch>
        </p:blipFill>
        <p:spPr>
          <a:xfrm>
            <a:off x="7208782" y="2751677"/>
            <a:ext cx="4657325" cy="3428990"/>
          </a:xfrm>
          <a:prstGeom prst="rect">
            <a:avLst/>
          </a:prstGeom>
        </p:spPr>
      </p:pic>
    </p:spTree>
    <p:extLst>
      <p:ext uri="{BB962C8B-B14F-4D97-AF65-F5344CB8AC3E}">
        <p14:creationId xmlns:p14="http://schemas.microsoft.com/office/powerpoint/2010/main" val="3263368928"/>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3838A5E-9339-5B4C-7A4C-AEA597DE5E70}"/>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55CA3701-5F4B-09D6-093F-F15A5D5BF3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ABDA6DF7-E007-A27C-63C4-86686AD98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64989"/>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689BC38-B4D3-2692-CA06-64CD40E387F3}"/>
              </a:ext>
            </a:extLst>
          </p:cNvPr>
          <p:cNvSpPr>
            <a:spLocks noGrp="1"/>
          </p:cNvSpPr>
          <p:nvPr>
            <p:ph type="title"/>
          </p:nvPr>
        </p:nvSpPr>
        <p:spPr>
          <a:xfrm>
            <a:off x="960120" y="317814"/>
            <a:ext cx="10268712" cy="1632546"/>
          </a:xfrm>
        </p:spPr>
        <p:txBody>
          <a:bodyPr vert="horz" lIns="91440" tIns="45720" rIns="91440" bIns="45720" rtlCol="0">
            <a:normAutofit fontScale="90000"/>
          </a:bodyPr>
          <a:lstStyle/>
          <a:p>
            <a:pPr algn="ctr"/>
            <a:r>
              <a:rPr lang="en-US" cap="none">
                <a:solidFill>
                  <a:srgbClr val="FEC720"/>
                </a:solidFill>
              </a:rPr>
              <a:t>FACULTY ACTION PLAN</a:t>
            </a:r>
            <a:br>
              <a:rPr lang="en-US" cap="none">
                <a:solidFill>
                  <a:srgbClr val="FEC720"/>
                </a:solidFill>
              </a:rPr>
            </a:br>
            <a:r>
              <a:rPr lang="en-US" sz="6000" cap="none">
                <a:solidFill>
                  <a:srgbClr val="FEC720"/>
                </a:solidFill>
              </a:rPr>
              <a:t>Teaching and Learning Center (TLC)</a:t>
            </a:r>
            <a:endParaRPr lang="en-US">
              <a:solidFill>
                <a:srgbClr val="FEC720"/>
              </a:solidFill>
            </a:endParaRPr>
          </a:p>
        </p:txBody>
      </p:sp>
      <p:sp>
        <p:nvSpPr>
          <p:cNvPr id="5" name="Content Placeholder 4">
            <a:extLst>
              <a:ext uri="{FF2B5EF4-FFF2-40B4-BE49-F238E27FC236}">
                <a16:creationId xmlns:a16="http://schemas.microsoft.com/office/drawing/2014/main" id="{8CF39DE2-827A-343B-8CFC-2155B73FC8D4}"/>
              </a:ext>
            </a:extLst>
          </p:cNvPr>
          <p:cNvSpPr>
            <a:spLocks noGrp="1"/>
          </p:cNvSpPr>
          <p:nvPr>
            <p:ph idx="1"/>
          </p:nvPr>
        </p:nvSpPr>
        <p:spPr>
          <a:xfrm>
            <a:off x="960120" y="2587752"/>
            <a:ext cx="10293452" cy="4088323"/>
          </a:xfrm>
        </p:spPr>
        <p:txBody>
          <a:bodyPr vert="horz" lIns="91440" tIns="45720" rIns="91440" bIns="45720" rtlCol="0" anchor="t">
            <a:normAutofit/>
          </a:bodyPr>
          <a:lstStyle/>
          <a:p>
            <a:pPr>
              <a:lnSpc>
                <a:spcPct val="100000"/>
              </a:lnSpc>
              <a:spcBef>
                <a:spcPts val="0"/>
              </a:spcBef>
              <a:spcAft>
                <a:spcPts val="0"/>
              </a:spcAft>
            </a:pPr>
            <a:r>
              <a:rPr lang="en-US" sz="1800">
                <a:latin typeface="Franklin Gothic Medium"/>
                <a:cs typeface="Calibri"/>
              </a:rPr>
              <a:t>DIGITAL CONTENT</a:t>
            </a:r>
          </a:p>
          <a:p>
            <a:pPr>
              <a:lnSpc>
                <a:spcPct val="100000"/>
              </a:lnSpc>
              <a:spcBef>
                <a:spcPts val="0"/>
              </a:spcBef>
              <a:spcAft>
                <a:spcPts val="0"/>
              </a:spcAft>
            </a:pPr>
            <a:endParaRPr lang="en-US" sz="1600">
              <a:latin typeface="Franklin Gothic Book"/>
              <a:cs typeface="Calibri" panose="020F0502020204030204" pitchFamily="34" charset="0"/>
            </a:endParaRPr>
          </a:p>
          <a:p>
            <a:pPr>
              <a:lnSpc>
                <a:spcPct val="100000"/>
              </a:lnSpc>
              <a:spcBef>
                <a:spcPts val="0"/>
              </a:spcBef>
              <a:spcAft>
                <a:spcPts val="0"/>
              </a:spcAft>
            </a:pPr>
            <a:r>
              <a:rPr lang="en-US" sz="1600">
                <a:latin typeface="Franklin Gothic Book"/>
              </a:rPr>
              <a:t>Digital content includes any information or instructional materials offered in a digital or electronic format. This includes instructional materials such as documents, </a:t>
            </a:r>
            <a:r>
              <a:rPr lang="en-US" sz="1600" err="1">
                <a:latin typeface="Franklin Gothic Book"/>
              </a:rPr>
              <a:t>ebooks</a:t>
            </a:r>
            <a:r>
              <a:rPr lang="en-US" sz="1600">
                <a:latin typeface="Franklin Gothic Book"/>
              </a:rPr>
              <a:t>, slide decks, videos, podcasts, websites, images, D2L sites, and module pages </a:t>
            </a:r>
          </a:p>
          <a:p>
            <a:pPr>
              <a:lnSpc>
                <a:spcPct val="100000"/>
              </a:lnSpc>
              <a:spcBef>
                <a:spcPts val="0"/>
              </a:spcBef>
              <a:spcAft>
                <a:spcPts val="0"/>
              </a:spcAft>
            </a:pPr>
            <a:endParaRPr lang="en-US" sz="1600">
              <a:latin typeface="Franklin Gothic Book"/>
              <a:cs typeface="Calibri" panose="020F0502020204030204" pitchFamily="34" charset="0"/>
            </a:endParaRPr>
          </a:p>
          <a:p>
            <a:pPr>
              <a:lnSpc>
                <a:spcPct val="100000"/>
              </a:lnSpc>
              <a:spcBef>
                <a:spcPts val="0"/>
              </a:spcBef>
              <a:spcAft>
                <a:spcPts val="0"/>
              </a:spcAft>
            </a:pPr>
            <a:r>
              <a:rPr lang="en-US" sz="1800">
                <a:latin typeface="Franklin Gothic Medium"/>
                <a:cs typeface="Calibri"/>
              </a:rPr>
              <a:t>DIGITAL ACCESSIBILITY</a:t>
            </a:r>
          </a:p>
          <a:p>
            <a:pPr>
              <a:lnSpc>
                <a:spcPct val="100000"/>
              </a:lnSpc>
              <a:spcBef>
                <a:spcPts val="0"/>
              </a:spcBef>
              <a:spcAft>
                <a:spcPts val="0"/>
              </a:spcAft>
            </a:pPr>
            <a:endParaRPr lang="en-US" sz="1600">
              <a:latin typeface="Franklin Gothic Book"/>
              <a:cs typeface="Calibri" panose="020F0502020204030204" pitchFamily="34" charset="0"/>
            </a:endParaRPr>
          </a:p>
          <a:p>
            <a:pPr>
              <a:lnSpc>
                <a:spcPct val="100000"/>
              </a:lnSpc>
              <a:spcBef>
                <a:spcPts val="0"/>
              </a:spcBef>
              <a:spcAft>
                <a:spcPts val="0"/>
              </a:spcAft>
            </a:pPr>
            <a:r>
              <a:rPr lang="en-US" sz="1600">
                <a:latin typeface="Franklin Gothic Book"/>
              </a:rPr>
              <a:t>Digital accessibility ensures that all students, including students with disabilities, can fully engage with course materials and activities. For digital content, this means designing or adjusting all instructional materials to work seamlessly with assistive technology, including tools such as screen readers, voice control, and screen magnification software. Accessibility concerns also apply to non-digital content. Physical materials such as handouts and other instructional materials should be provided in alternative formats when needed—including large print, audio recordings, or tactile materials—to ensure they are usable by all students.</a:t>
            </a:r>
          </a:p>
        </p:txBody>
      </p:sp>
    </p:spTree>
    <p:extLst>
      <p:ext uri="{BB962C8B-B14F-4D97-AF65-F5344CB8AC3E}">
        <p14:creationId xmlns:p14="http://schemas.microsoft.com/office/powerpoint/2010/main" val="2150504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97073F4-ED93-1628-5290-FF4F65CD76EE}"/>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31BD590-AA96-9187-3FAF-D31D8F9DC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001B61E-8653-0B8B-F2BF-F6CB7A35C9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7345" cy="6858000"/>
          </a:xfrm>
          <a:prstGeom prst="rect">
            <a:avLst/>
          </a:prstGeom>
          <a:solidFill>
            <a:srgbClr val="522C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109F1889-7BC8-2EE5-3C5D-E9D001B07E73}"/>
              </a:ext>
            </a:extLst>
          </p:cNvPr>
          <p:cNvSpPr>
            <a:spLocks noGrp="1"/>
          </p:cNvSpPr>
          <p:nvPr>
            <p:ph type="title"/>
          </p:nvPr>
        </p:nvSpPr>
        <p:spPr>
          <a:xfrm>
            <a:off x="528348" y="855133"/>
            <a:ext cx="3600648" cy="5147733"/>
          </a:xfrm>
        </p:spPr>
        <p:txBody>
          <a:bodyPr>
            <a:normAutofit/>
          </a:bodyPr>
          <a:lstStyle/>
          <a:p>
            <a:pPr algn="ctr"/>
            <a:r>
              <a:rPr lang="en-US" sz="3600" b="1">
                <a:solidFill>
                  <a:srgbClr val="FEC720"/>
                </a:solidFill>
                <a:latin typeface="Franklin Gothic Medium"/>
              </a:rPr>
              <a:t>7 Core Accessibility practices</a:t>
            </a:r>
            <a:endParaRPr lang="en-US" sz="1100" b="1">
              <a:solidFill>
                <a:srgbClr val="FEC720"/>
              </a:solidFill>
              <a:latin typeface="Franklin Gothic Medium"/>
            </a:endParaRPr>
          </a:p>
          <a:p>
            <a:pPr algn="ctr"/>
            <a:r>
              <a:rPr lang="en-US" sz="2000">
                <a:solidFill>
                  <a:srgbClr val="FEC720"/>
                </a:solidFill>
              </a:rPr>
              <a:t>High-impact accessibility practices</a:t>
            </a:r>
          </a:p>
        </p:txBody>
      </p:sp>
      <p:sp>
        <p:nvSpPr>
          <p:cNvPr id="5" name="Content Placeholder 4">
            <a:extLst>
              <a:ext uri="{FF2B5EF4-FFF2-40B4-BE49-F238E27FC236}">
                <a16:creationId xmlns:a16="http://schemas.microsoft.com/office/drawing/2014/main" id="{21EA79E2-2D6D-560A-DD1C-2E502C8C6E29}"/>
              </a:ext>
            </a:extLst>
          </p:cNvPr>
          <p:cNvSpPr>
            <a:spLocks noGrp="1"/>
          </p:cNvSpPr>
          <p:nvPr>
            <p:ph idx="1"/>
          </p:nvPr>
        </p:nvSpPr>
        <p:spPr>
          <a:xfrm>
            <a:off x="5302336" y="643467"/>
            <a:ext cx="5926496" cy="5571066"/>
          </a:xfrm>
        </p:spPr>
        <p:txBody>
          <a:bodyPr vert="horz" lIns="91440" tIns="45720" rIns="91440" bIns="45720" rtlCol="0" anchor="ctr">
            <a:noAutofit/>
          </a:bodyPr>
          <a:lstStyle/>
          <a:p>
            <a:pPr marL="457200" indent="-457200">
              <a:lnSpc>
                <a:spcPct val="100000"/>
              </a:lnSpc>
              <a:spcBef>
                <a:spcPts val="0"/>
              </a:spcBef>
              <a:spcAft>
                <a:spcPts val="0"/>
              </a:spcAft>
              <a:buFont typeface="+mj-lt"/>
              <a:buAutoNum type="arabicPeriod"/>
            </a:pPr>
            <a:r>
              <a:rPr lang="en-US" sz="3200">
                <a:latin typeface="Franklin Gothic Book"/>
                <a:cs typeface="Calibri"/>
              </a:rPr>
              <a:t>Headings</a:t>
            </a:r>
          </a:p>
          <a:p>
            <a:pPr marL="457200" indent="-457200">
              <a:lnSpc>
                <a:spcPct val="100000"/>
              </a:lnSpc>
              <a:spcBef>
                <a:spcPts val="0"/>
              </a:spcBef>
              <a:spcAft>
                <a:spcPts val="0"/>
              </a:spcAft>
              <a:buFont typeface="+mj-lt"/>
              <a:buAutoNum type="arabicPeriod"/>
            </a:pPr>
            <a:r>
              <a:rPr lang="en-US" sz="3200">
                <a:latin typeface="Franklin Gothic Book"/>
                <a:cs typeface="Calibri"/>
              </a:rPr>
              <a:t>Lists</a:t>
            </a:r>
          </a:p>
          <a:p>
            <a:pPr marL="457200" indent="-457200">
              <a:lnSpc>
                <a:spcPct val="100000"/>
              </a:lnSpc>
              <a:spcBef>
                <a:spcPts val="0"/>
              </a:spcBef>
              <a:spcAft>
                <a:spcPts val="0"/>
              </a:spcAft>
              <a:buFont typeface="+mj-lt"/>
              <a:buAutoNum type="arabicPeriod"/>
            </a:pPr>
            <a:r>
              <a:rPr lang="en-US" sz="3200">
                <a:latin typeface="Franklin Gothic Book"/>
                <a:cs typeface="Calibri"/>
              </a:rPr>
              <a:t>Links</a:t>
            </a:r>
          </a:p>
          <a:p>
            <a:pPr marL="457200" indent="-457200">
              <a:lnSpc>
                <a:spcPct val="100000"/>
              </a:lnSpc>
              <a:spcBef>
                <a:spcPts val="0"/>
              </a:spcBef>
              <a:spcAft>
                <a:spcPts val="0"/>
              </a:spcAft>
              <a:buFont typeface="+mj-lt"/>
              <a:buAutoNum type="arabicPeriod"/>
            </a:pPr>
            <a:r>
              <a:rPr lang="en-US" sz="3200">
                <a:latin typeface="Franklin Gothic Book"/>
                <a:cs typeface="Calibri"/>
              </a:rPr>
              <a:t>Tables</a:t>
            </a:r>
          </a:p>
          <a:p>
            <a:pPr marL="457200" indent="-457200">
              <a:lnSpc>
                <a:spcPct val="100000"/>
              </a:lnSpc>
              <a:spcBef>
                <a:spcPts val="0"/>
              </a:spcBef>
              <a:spcAft>
                <a:spcPts val="0"/>
              </a:spcAft>
              <a:buFont typeface="+mj-lt"/>
              <a:buAutoNum type="arabicPeriod"/>
            </a:pPr>
            <a:r>
              <a:rPr lang="en-US" sz="3200">
                <a:latin typeface="Franklin Gothic Book"/>
                <a:cs typeface="Calibri"/>
              </a:rPr>
              <a:t>Color Contrast</a:t>
            </a:r>
          </a:p>
          <a:p>
            <a:pPr marL="457200" indent="-457200">
              <a:lnSpc>
                <a:spcPct val="100000"/>
              </a:lnSpc>
              <a:spcBef>
                <a:spcPts val="0"/>
              </a:spcBef>
              <a:spcAft>
                <a:spcPts val="0"/>
              </a:spcAft>
              <a:buFont typeface="+mj-lt"/>
              <a:buAutoNum type="arabicPeriod"/>
            </a:pPr>
            <a:r>
              <a:rPr lang="en-US" sz="3200">
                <a:latin typeface="Franklin Gothic Book"/>
                <a:cs typeface="Calibri"/>
              </a:rPr>
              <a:t>Images</a:t>
            </a:r>
          </a:p>
          <a:p>
            <a:pPr marL="457200" indent="-457200">
              <a:lnSpc>
                <a:spcPct val="100000"/>
              </a:lnSpc>
              <a:spcBef>
                <a:spcPts val="0"/>
              </a:spcBef>
              <a:spcAft>
                <a:spcPts val="0"/>
              </a:spcAft>
              <a:buFont typeface="+mj-lt"/>
              <a:buAutoNum type="arabicPeriod"/>
            </a:pPr>
            <a:r>
              <a:rPr lang="en-US" sz="3200">
                <a:latin typeface="Franklin Gothic Book"/>
                <a:cs typeface="Calibri"/>
              </a:rPr>
              <a:t>Video and Audio</a:t>
            </a:r>
          </a:p>
          <a:p>
            <a:pPr>
              <a:lnSpc>
                <a:spcPct val="100000"/>
              </a:lnSpc>
              <a:spcBef>
                <a:spcPts val="0"/>
              </a:spcBef>
              <a:spcAft>
                <a:spcPts val="0"/>
              </a:spcAft>
            </a:pPr>
            <a:endParaRPr lang="en-US" sz="1600">
              <a:latin typeface="Aptos"/>
            </a:endParaRPr>
          </a:p>
        </p:txBody>
      </p:sp>
    </p:spTree>
    <p:extLst>
      <p:ext uri="{BB962C8B-B14F-4D97-AF65-F5344CB8AC3E}">
        <p14:creationId xmlns:p14="http://schemas.microsoft.com/office/powerpoint/2010/main" val="3393674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C183D7F6-B498-43B3-948B-1728B52AA6E4}">
                <adec:decorative xmlns:adec="http://schemas.microsoft.com/office/drawing/2017/decorative" val="1"/>
              </a:ext>
            </a:extLst>
          </p:cNvPr>
          <p:cNvSpPr/>
          <p:nvPr/>
        </p:nvSpPr>
        <p:spPr>
          <a:xfrm rot="5400000">
            <a:off x="5138614" y="-5137028"/>
            <a:ext cx="1914769" cy="12188825"/>
          </a:xfrm>
          <a:prstGeom prst="rect">
            <a:avLst/>
          </a:prstGeom>
          <a:solidFill>
            <a:srgbClr val="522C6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Straight Arrow Connector 7">
            <a:extLst>
              <a:ext uri="{C183D7F6-B498-43B3-948B-1728B52AA6E4}">
                <adec:decorative xmlns:adec="http://schemas.microsoft.com/office/drawing/2017/decorative" val="1"/>
              </a:ext>
            </a:extLst>
          </p:cNvPr>
          <p:cNvCxnSpPr/>
          <p:nvPr/>
        </p:nvCxnSpPr>
        <p:spPr>
          <a:xfrm>
            <a:off x="611188" y="4259384"/>
            <a:ext cx="10972801" cy="0"/>
          </a:xfrm>
          <a:prstGeom prst="straightConnector1">
            <a:avLst/>
          </a:prstGeom>
          <a:ln w="127000" cmpd="sng">
            <a:solidFill>
              <a:srgbClr val="461C4E"/>
            </a:solidFill>
            <a:headEnd type="none"/>
            <a:tailEnd type="triangle"/>
          </a:ln>
          <a:effectLst/>
        </p:spPr>
        <p:style>
          <a:lnRef idx="2">
            <a:schemeClr val="accent1"/>
          </a:lnRef>
          <a:fillRef idx="0">
            <a:schemeClr val="accent1"/>
          </a:fillRef>
          <a:effectRef idx="1">
            <a:schemeClr val="accent1"/>
          </a:effectRef>
          <a:fontRef idx="minor">
            <a:schemeClr val="tx1"/>
          </a:fontRef>
        </p:style>
      </p:cxnSp>
      <p:sp>
        <p:nvSpPr>
          <p:cNvPr id="9" name="Rounded Rectangle 8">
            <a:extLst>
              <a:ext uri="{C183D7F6-B498-43B3-948B-1728B52AA6E4}">
                <adec:decorative xmlns:adec="http://schemas.microsoft.com/office/drawing/2017/decorative" val="1"/>
              </a:ext>
            </a:extLst>
          </p:cNvPr>
          <p:cNvSpPr/>
          <p:nvPr/>
        </p:nvSpPr>
        <p:spPr>
          <a:xfrm>
            <a:off x="1212900" y="2911231"/>
            <a:ext cx="2070953" cy="2696307"/>
          </a:xfrm>
          <a:prstGeom prst="round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Franklin Gothic Book"/>
            </a:endParaRPr>
          </a:p>
        </p:txBody>
      </p:sp>
      <p:sp>
        <p:nvSpPr>
          <p:cNvPr id="10" name="Right Bracket 9">
            <a:extLst>
              <a:ext uri="{C183D7F6-B498-43B3-948B-1728B52AA6E4}">
                <adec:decorative xmlns:adec="http://schemas.microsoft.com/office/drawing/2017/decorative" val="1"/>
              </a:ext>
            </a:extLst>
          </p:cNvPr>
          <p:cNvSpPr/>
          <p:nvPr/>
        </p:nvSpPr>
        <p:spPr>
          <a:xfrm>
            <a:off x="2932180" y="3087078"/>
            <a:ext cx="234448" cy="2344615"/>
          </a:xfrm>
          <a:prstGeom prst="rightBracket">
            <a:avLst/>
          </a:prstGeom>
          <a:noFill/>
          <a:ln w="38100" cmpd="sng">
            <a:solidFill>
              <a:srgbClr val="FEBD23"/>
            </a:solidFill>
            <a:prstDash val="sys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Franklin Gothic Book"/>
            </a:endParaRPr>
          </a:p>
        </p:txBody>
      </p:sp>
      <p:sp>
        <p:nvSpPr>
          <p:cNvPr id="11" name="Left Bracket 10">
            <a:extLst>
              <a:ext uri="{C183D7F6-B498-43B3-948B-1728B52AA6E4}">
                <adec:decorative xmlns:adec="http://schemas.microsoft.com/office/drawing/2017/decorative" val="1"/>
              </a:ext>
            </a:extLst>
          </p:cNvPr>
          <p:cNvSpPr/>
          <p:nvPr/>
        </p:nvSpPr>
        <p:spPr>
          <a:xfrm>
            <a:off x="1313881" y="3087078"/>
            <a:ext cx="237743" cy="2344615"/>
          </a:xfrm>
          <a:prstGeom prst="leftBracket">
            <a:avLst/>
          </a:prstGeom>
          <a:noFill/>
          <a:ln w="38100" cmpd="sng">
            <a:solidFill>
              <a:srgbClr val="FEBD23"/>
            </a:solidFill>
            <a:prstDash val="sys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Franklin Gothic Book"/>
            </a:endParaRPr>
          </a:p>
        </p:txBody>
      </p:sp>
      <p:sp>
        <p:nvSpPr>
          <p:cNvPr id="16" name="Rounded Rectangle 15">
            <a:extLst>
              <a:ext uri="{C183D7F6-B498-43B3-948B-1728B52AA6E4}">
                <adec:decorative xmlns:adec="http://schemas.microsoft.com/office/drawing/2017/decorative" val="1"/>
              </a:ext>
            </a:extLst>
          </p:cNvPr>
          <p:cNvSpPr/>
          <p:nvPr/>
        </p:nvSpPr>
        <p:spPr>
          <a:xfrm>
            <a:off x="3614495" y="2911231"/>
            <a:ext cx="2070953" cy="2696307"/>
          </a:xfrm>
          <a:prstGeom prst="round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a:latin typeface="Franklin Gothic Book"/>
            </a:endParaRPr>
          </a:p>
        </p:txBody>
      </p:sp>
      <p:sp>
        <p:nvSpPr>
          <p:cNvPr id="17" name="Right Bracket 16">
            <a:extLst>
              <a:ext uri="{C183D7F6-B498-43B3-948B-1728B52AA6E4}">
                <adec:decorative xmlns:adec="http://schemas.microsoft.com/office/drawing/2017/decorative" val="1"/>
              </a:ext>
            </a:extLst>
          </p:cNvPr>
          <p:cNvSpPr/>
          <p:nvPr/>
        </p:nvSpPr>
        <p:spPr>
          <a:xfrm>
            <a:off x="5333775" y="3087078"/>
            <a:ext cx="234448" cy="2344615"/>
          </a:xfrm>
          <a:prstGeom prst="rightBracket">
            <a:avLst/>
          </a:prstGeom>
          <a:noFill/>
          <a:ln w="38100" cmpd="sng">
            <a:solidFill>
              <a:srgbClr val="FEBD23"/>
            </a:solidFill>
            <a:prstDash val="sys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Franklin Gothic Book"/>
            </a:endParaRPr>
          </a:p>
        </p:txBody>
      </p:sp>
      <p:sp>
        <p:nvSpPr>
          <p:cNvPr id="18" name="Left Bracket 17">
            <a:extLst>
              <a:ext uri="{C183D7F6-B498-43B3-948B-1728B52AA6E4}">
                <adec:decorative xmlns:adec="http://schemas.microsoft.com/office/drawing/2017/decorative" val="1"/>
              </a:ext>
            </a:extLst>
          </p:cNvPr>
          <p:cNvSpPr/>
          <p:nvPr/>
        </p:nvSpPr>
        <p:spPr>
          <a:xfrm>
            <a:off x="3715476" y="3087078"/>
            <a:ext cx="237743" cy="2344615"/>
          </a:xfrm>
          <a:prstGeom prst="leftBracket">
            <a:avLst/>
          </a:prstGeom>
          <a:noFill/>
          <a:ln w="38100" cmpd="sng">
            <a:solidFill>
              <a:srgbClr val="FEBD23"/>
            </a:solidFill>
            <a:prstDash val="sys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Franklin Gothic Book"/>
            </a:endParaRPr>
          </a:p>
        </p:txBody>
      </p:sp>
      <p:sp>
        <p:nvSpPr>
          <p:cNvPr id="20" name="Rounded Rectangle 19">
            <a:extLst>
              <a:ext uri="{C183D7F6-B498-43B3-948B-1728B52AA6E4}">
                <adec:decorative xmlns:adec="http://schemas.microsoft.com/office/drawing/2017/decorative" val="1"/>
              </a:ext>
            </a:extLst>
          </p:cNvPr>
          <p:cNvSpPr/>
          <p:nvPr/>
        </p:nvSpPr>
        <p:spPr>
          <a:xfrm>
            <a:off x="6015174" y="2911231"/>
            <a:ext cx="2070953" cy="2696307"/>
          </a:xfrm>
          <a:prstGeom prst="round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Franklin Gothic Book"/>
            </a:endParaRPr>
          </a:p>
        </p:txBody>
      </p:sp>
      <p:sp>
        <p:nvSpPr>
          <p:cNvPr id="21" name="Right Bracket 20">
            <a:extLst>
              <a:ext uri="{C183D7F6-B498-43B3-948B-1728B52AA6E4}">
                <adec:decorative xmlns:adec="http://schemas.microsoft.com/office/drawing/2017/decorative" val="1"/>
              </a:ext>
            </a:extLst>
          </p:cNvPr>
          <p:cNvSpPr/>
          <p:nvPr/>
        </p:nvSpPr>
        <p:spPr>
          <a:xfrm>
            <a:off x="7734454" y="3087078"/>
            <a:ext cx="234448" cy="2344615"/>
          </a:xfrm>
          <a:prstGeom prst="rightBracket">
            <a:avLst/>
          </a:prstGeom>
          <a:noFill/>
          <a:ln w="38100" cmpd="sng">
            <a:solidFill>
              <a:srgbClr val="FEBD23"/>
            </a:solidFill>
            <a:prstDash val="sys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Franklin Gothic Book"/>
            </a:endParaRPr>
          </a:p>
        </p:txBody>
      </p:sp>
      <p:sp>
        <p:nvSpPr>
          <p:cNvPr id="22" name="Left Bracket 21">
            <a:extLst>
              <a:ext uri="{C183D7F6-B498-43B3-948B-1728B52AA6E4}">
                <adec:decorative xmlns:adec="http://schemas.microsoft.com/office/drawing/2017/decorative" val="1"/>
              </a:ext>
            </a:extLst>
          </p:cNvPr>
          <p:cNvSpPr/>
          <p:nvPr/>
        </p:nvSpPr>
        <p:spPr>
          <a:xfrm>
            <a:off x="6116155" y="3087078"/>
            <a:ext cx="237743" cy="2344615"/>
          </a:xfrm>
          <a:prstGeom prst="leftBracket">
            <a:avLst/>
          </a:prstGeom>
          <a:noFill/>
          <a:ln w="38100" cmpd="sng">
            <a:solidFill>
              <a:srgbClr val="FEBD23"/>
            </a:solidFill>
            <a:prstDash val="sys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Franklin Gothic Book"/>
            </a:endParaRPr>
          </a:p>
        </p:txBody>
      </p:sp>
      <p:sp>
        <p:nvSpPr>
          <p:cNvPr id="24" name="Rounded Rectangle 23">
            <a:extLst>
              <a:ext uri="{C183D7F6-B498-43B3-948B-1728B52AA6E4}">
                <adec:decorative xmlns:adec="http://schemas.microsoft.com/office/drawing/2017/decorative" val="1"/>
              </a:ext>
            </a:extLst>
          </p:cNvPr>
          <p:cNvSpPr/>
          <p:nvPr/>
        </p:nvSpPr>
        <p:spPr>
          <a:xfrm>
            <a:off x="8414360" y="2911231"/>
            <a:ext cx="2070953" cy="2696307"/>
          </a:xfrm>
          <a:prstGeom prst="round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Franklin Gothic Book"/>
            </a:endParaRPr>
          </a:p>
        </p:txBody>
      </p:sp>
      <p:sp>
        <p:nvSpPr>
          <p:cNvPr id="25" name="Right Bracket 24">
            <a:extLst>
              <a:ext uri="{C183D7F6-B498-43B3-948B-1728B52AA6E4}">
                <adec:decorative xmlns:adec="http://schemas.microsoft.com/office/drawing/2017/decorative" val="1"/>
              </a:ext>
            </a:extLst>
          </p:cNvPr>
          <p:cNvSpPr/>
          <p:nvPr/>
        </p:nvSpPr>
        <p:spPr>
          <a:xfrm>
            <a:off x="10133640" y="3087078"/>
            <a:ext cx="234448" cy="2344615"/>
          </a:xfrm>
          <a:prstGeom prst="rightBracket">
            <a:avLst/>
          </a:prstGeom>
          <a:noFill/>
          <a:ln w="38100" cmpd="sng">
            <a:solidFill>
              <a:srgbClr val="FEBD23"/>
            </a:solidFill>
            <a:prstDash val="sys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Franklin Gothic Book"/>
            </a:endParaRPr>
          </a:p>
        </p:txBody>
      </p:sp>
      <p:sp>
        <p:nvSpPr>
          <p:cNvPr id="26" name="Left Bracket 25">
            <a:extLst>
              <a:ext uri="{C183D7F6-B498-43B3-948B-1728B52AA6E4}">
                <adec:decorative xmlns:adec="http://schemas.microsoft.com/office/drawing/2017/decorative" val="1"/>
              </a:ext>
            </a:extLst>
          </p:cNvPr>
          <p:cNvSpPr/>
          <p:nvPr/>
        </p:nvSpPr>
        <p:spPr>
          <a:xfrm>
            <a:off x="8515341" y="3087078"/>
            <a:ext cx="237743" cy="2344615"/>
          </a:xfrm>
          <a:prstGeom prst="leftBracket">
            <a:avLst/>
          </a:prstGeom>
          <a:noFill/>
          <a:ln w="38100" cmpd="sng">
            <a:solidFill>
              <a:srgbClr val="FEBD23"/>
            </a:solidFill>
            <a:prstDash val="sys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Franklin Gothic Book"/>
            </a:endParaRPr>
          </a:p>
        </p:txBody>
      </p:sp>
      <p:cxnSp>
        <p:nvCxnSpPr>
          <p:cNvPr id="30" name="Straight Connector 29">
            <a:extLst>
              <a:ext uri="{FF2B5EF4-FFF2-40B4-BE49-F238E27FC236}">
                <a16:creationId xmlns:a16="http://schemas.microsoft.com/office/drawing/2014/main" id="{62F3CDF8-6945-4C00-B4D9-69A5799D5AD5}"/>
              </a:ext>
              <a:ext uri="{C183D7F6-B498-43B3-948B-1728B52AA6E4}">
                <adec:decorative xmlns:adec="http://schemas.microsoft.com/office/drawing/2017/decorative" val="1"/>
              </a:ext>
            </a:extLst>
          </p:cNvPr>
          <p:cNvCxnSpPr/>
          <p:nvPr/>
        </p:nvCxnSpPr>
        <p:spPr>
          <a:xfrm>
            <a:off x="1551624" y="3865043"/>
            <a:ext cx="1380557" cy="0"/>
          </a:xfrm>
          <a:prstGeom prst="line">
            <a:avLst/>
          </a:prstGeom>
          <a:ln w="28575" cmpd="sng">
            <a:solidFill>
              <a:srgbClr val="602D5F"/>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62F3CDF8-6945-4C00-B4D9-69A5799D5AD5}"/>
              </a:ext>
              <a:ext uri="{C183D7F6-B498-43B3-948B-1728B52AA6E4}">
                <adec:decorative xmlns:adec="http://schemas.microsoft.com/office/drawing/2017/decorative" val="1"/>
              </a:ext>
            </a:extLst>
          </p:cNvPr>
          <p:cNvCxnSpPr/>
          <p:nvPr/>
        </p:nvCxnSpPr>
        <p:spPr>
          <a:xfrm>
            <a:off x="3960497" y="3865043"/>
            <a:ext cx="1380557" cy="0"/>
          </a:xfrm>
          <a:prstGeom prst="line">
            <a:avLst/>
          </a:prstGeom>
          <a:ln w="28575" cmpd="sng">
            <a:solidFill>
              <a:srgbClr val="602D5F"/>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62F3CDF8-6945-4C00-B4D9-69A5799D5AD5}"/>
              </a:ext>
              <a:ext uri="{C183D7F6-B498-43B3-948B-1728B52AA6E4}">
                <adec:decorative xmlns:adec="http://schemas.microsoft.com/office/drawing/2017/decorative" val="1"/>
              </a:ext>
            </a:extLst>
          </p:cNvPr>
          <p:cNvCxnSpPr/>
          <p:nvPr/>
        </p:nvCxnSpPr>
        <p:spPr>
          <a:xfrm>
            <a:off x="6363312" y="3865043"/>
            <a:ext cx="1380557" cy="0"/>
          </a:xfrm>
          <a:prstGeom prst="line">
            <a:avLst/>
          </a:prstGeom>
          <a:ln w="28575" cmpd="sng">
            <a:solidFill>
              <a:srgbClr val="602D5F"/>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62F3CDF8-6945-4C00-B4D9-69A5799D5AD5}"/>
              </a:ext>
              <a:ext uri="{C183D7F6-B498-43B3-948B-1728B52AA6E4}">
                <adec:decorative xmlns:adec="http://schemas.microsoft.com/office/drawing/2017/decorative" val="1"/>
              </a:ext>
            </a:extLst>
          </p:cNvPr>
          <p:cNvCxnSpPr/>
          <p:nvPr/>
        </p:nvCxnSpPr>
        <p:spPr>
          <a:xfrm>
            <a:off x="8770144" y="3865043"/>
            <a:ext cx="1380557" cy="0"/>
          </a:xfrm>
          <a:prstGeom prst="line">
            <a:avLst/>
          </a:prstGeom>
          <a:ln w="28575" cmpd="sng">
            <a:solidFill>
              <a:srgbClr val="602D5F"/>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73DBC9BD-30CD-1742-8143-1DA02C42BE7C}"/>
              </a:ext>
            </a:extLst>
          </p:cNvPr>
          <p:cNvSpPr>
            <a:spLocks noGrp="1"/>
          </p:cNvSpPr>
          <p:nvPr>
            <p:ph type="title" idx="4294967295"/>
          </p:nvPr>
        </p:nvSpPr>
        <p:spPr>
          <a:xfrm>
            <a:off x="611188" y="619438"/>
            <a:ext cx="10972801" cy="492443"/>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srgbClr val="FEC720"/>
                </a:solidFill>
                <a:effectLst/>
                <a:uLnTx/>
                <a:uFillTx/>
                <a:latin typeface="Franklin Gothic Demi Cond"/>
                <a:ea typeface="Calibri"/>
                <a:cs typeface="Calibri"/>
              </a:rPr>
              <a:t>THE 4R’S FRAMEWORK</a:t>
            </a:r>
          </a:p>
        </p:txBody>
      </p:sp>
      <p:sp>
        <p:nvSpPr>
          <p:cNvPr id="5" name="Rectangle 4">
            <a:extLst>
              <a:ext uri="{FF2B5EF4-FFF2-40B4-BE49-F238E27FC236}">
                <a16:creationId xmlns:a16="http://schemas.microsoft.com/office/drawing/2014/main" id="{4ABA28CF-B095-BF42-B6D9-4A82239525D5}"/>
              </a:ext>
            </a:extLst>
          </p:cNvPr>
          <p:cNvSpPr/>
          <p:nvPr/>
        </p:nvSpPr>
        <p:spPr>
          <a:xfrm>
            <a:off x="611188" y="1112727"/>
            <a:ext cx="10972800" cy="276999"/>
          </a:xfrm>
          <a:prstGeom prst="rect">
            <a:avLst/>
          </a:prstGeom>
        </p:spPr>
        <p:txBody>
          <a:bodyPr wrap="square" lIns="0" tIns="0" rIns="0" bIns="0" anchor="t">
            <a:spAutoFit/>
          </a:bodyPr>
          <a:lstStyle/>
          <a:p>
            <a:pPr defTabSz="457200">
              <a:defRPr/>
            </a:pPr>
            <a:r>
              <a:rPr lang="en-US">
                <a:solidFill>
                  <a:srgbClr val="FEC720"/>
                </a:solidFill>
                <a:latin typeface="Franklin Gothic Book"/>
                <a:cs typeface="Calibri"/>
              </a:rPr>
              <a:t>A SYSTEMATIC APPROACH TO MAKING INSTRUCTIONAL MATERIALS ACCESSIBLE</a:t>
            </a:r>
          </a:p>
        </p:txBody>
      </p:sp>
      <p:sp>
        <p:nvSpPr>
          <p:cNvPr id="31" name="Rectangle 30">
            <a:extLst>
              <a:ext uri="{FF2B5EF4-FFF2-40B4-BE49-F238E27FC236}">
                <a16:creationId xmlns:a16="http://schemas.microsoft.com/office/drawing/2014/main" id="{A391C4E6-CCEB-4365-9CAF-B916BD35D985}"/>
              </a:ext>
            </a:extLst>
          </p:cNvPr>
          <p:cNvSpPr/>
          <p:nvPr/>
        </p:nvSpPr>
        <p:spPr>
          <a:xfrm>
            <a:off x="1558086" y="3224037"/>
            <a:ext cx="363369" cy="307777"/>
          </a:xfrm>
          <a:prstGeom prst="rect">
            <a:avLst/>
          </a:prstGeom>
        </p:spPr>
        <p:txBody>
          <a:bodyPr wrap="none" lIns="0" tIns="0" rIns="0" bIns="0" anchor="t">
            <a:spAutoFit/>
          </a:bodyPr>
          <a:lstStyle/>
          <a:p>
            <a:pPr algn="r" defTabSz="457200">
              <a:defRPr/>
            </a:pPr>
            <a:r>
              <a:rPr lang="en-US" sz="2000" b="1">
                <a:latin typeface="Franklin Gothic Medium"/>
              </a:rPr>
              <a:t>01.</a:t>
            </a:r>
          </a:p>
        </p:txBody>
      </p:sp>
      <p:sp>
        <p:nvSpPr>
          <p:cNvPr id="32" name="Rectangle 31">
            <a:extLst>
              <a:ext uri="{FF2B5EF4-FFF2-40B4-BE49-F238E27FC236}">
                <a16:creationId xmlns:a16="http://schemas.microsoft.com/office/drawing/2014/main" id="{78904376-F137-43EE-9E1C-EB0D7FEE53FA}"/>
              </a:ext>
            </a:extLst>
          </p:cNvPr>
          <p:cNvSpPr/>
          <p:nvPr/>
        </p:nvSpPr>
        <p:spPr>
          <a:xfrm>
            <a:off x="1557573" y="3527813"/>
            <a:ext cx="1287886" cy="276999"/>
          </a:xfrm>
          <a:prstGeom prst="rect">
            <a:avLst/>
          </a:prstGeom>
        </p:spPr>
        <p:txBody>
          <a:bodyPr wrap="square" lIns="0" tIns="0" rIns="0" bIns="0">
            <a:spAutoFit/>
          </a:bodyPr>
          <a:lstStyle/>
          <a:p>
            <a:r>
              <a:rPr lang="en-US">
                <a:latin typeface="Franklin Gothic Book"/>
                <a:cs typeface="Calibri" panose="020F0502020204030204" pitchFamily="34" charset="0"/>
              </a:rPr>
              <a:t>REVIEW</a:t>
            </a:r>
          </a:p>
        </p:txBody>
      </p:sp>
      <p:sp>
        <p:nvSpPr>
          <p:cNvPr id="33" name="Rectangle 32">
            <a:extLst>
              <a:ext uri="{FF2B5EF4-FFF2-40B4-BE49-F238E27FC236}">
                <a16:creationId xmlns:a16="http://schemas.microsoft.com/office/drawing/2014/main" id="{1B3846C2-5A71-407D-B909-7D922F3E573B}"/>
              </a:ext>
            </a:extLst>
          </p:cNvPr>
          <p:cNvSpPr/>
          <p:nvPr/>
        </p:nvSpPr>
        <p:spPr>
          <a:xfrm>
            <a:off x="1464628" y="3975661"/>
            <a:ext cx="1673342" cy="1384995"/>
          </a:xfrm>
          <a:prstGeom prst="rect">
            <a:avLst/>
          </a:prstGeom>
        </p:spPr>
        <p:txBody>
          <a:bodyPr wrap="square" lIns="0" tIns="0" rIns="0" bIns="0" anchor="t">
            <a:spAutoFit/>
          </a:bodyPr>
          <a:lstStyle/>
          <a:p>
            <a:pPr defTabSz="457200">
              <a:defRPr/>
            </a:pPr>
            <a:r>
              <a:rPr lang="en-US">
                <a:latin typeface="Franklin Gothic Book"/>
                <a:cs typeface="Calibri" panose="020F0502020204030204" pitchFamily="34" charset="0"/>
              </a:rPr>
              <a:t>Review instructional materials for Summer and Fall 2026</a:t>
            </a:r>
          </a:p>
        </p:txBody>
      </p:sp>
      <p:sp>
        <p:nvSpPr>
          <p:cNvPr id="41" name="Rectangle 40">
            <a:extLst>
              <a:ext uri="{FF2B5EF4-FFF2-40B4-BE49-F238E27FC236}">
                <a16:creationId xmlns:a16="http://schemas.microsoft.com/office/drawing/2014/main" id="{A391C4E6-CCEB-4365-9CAF-B916BD35D985}"/>
              </a:ext>
            </a:extLst>
          </p:cNvPr>
          <p:cNvSpPr/>
          <p:nvPr/>
        </p:nvSpPr>
        <p:spPr>
          <a:xfrm>
            <a:off x="3952020" y="3224037"/>
            <a:ext cx="378309" cy="307777"/>
          </a:xfrm>
          <a:prstGeom prst="rect">
            <a:avLst/>
          </a:prstGeom>
        </p:spPr>
        <p:txBody>
          <a:bodyPr wrap="none" lIns="0" tIns="0" rIns="0" bIns="0" anchor="t">
            <a:spAutoFit/>
          </a:bodyPr>
          <a:lstStyle/>
          <a:p>
            <a:pPr algn="r" defTabSz="457200">
              <a:defRPr/>
            </a:pPr>
            <a:r>
              <a:rPr lang="en-US" sz="2000" b="1">
                <a:latin typeface="Franklin Gothic Medium"/>
              </a:rPr>
              <a:t>02.</a:t>
            </a:r>
          </a:p>
        </p:txBody>
      </p:sp>
      <p:sp>
        <p:nvSpPr>
          <p:cNvPr id="42" name="Rectangle 41">
            <a:extLst>
              <a:ext uri="{FF2B5EF4-FFF2-40B4-BE49-F238E27FC236}">
                <a16:creationId xmlns:a16="http://schemas.microsoft.com/office/drawing/2014/main" id="{78904376-F137-43EE-9E1C-EB0D7FEE53FA}"/>
              </a:ext>
            </a:extLst>
          </p:cNvPr>
          <p:cNvSpPr/>
          <p:nvPr/>
        </p:nvSpPr>
        <p:spPr>
          <a:xfrm>
            <a:off x="3966446" y="3527813"/>
            <a:ext cx="1287886" cy="276999"/>
          </a:xfrm>
          <a:prstGeom prst="rect">
            <a:avLst/>
          </a:prstGeom>
        </p:spPr>
        <p:txBody>
          <a:bodyPr wrap="square" lIns="0" tIns="0" rIns="0" bIns="0">
            <a:spAutoFit/>
          </a:bodyPr>
          <a:lstStyle/>
          <a:p>
            <a:r>
              <a:rPr lang="en-US">
                <a:latin typeface="Franklin Gothic Book"/>
                <a:cs typeface="Calibri" panose="020F0502020204030204" pitchFamily="34" charset="0"/>
              </a:rPr>
              <a:t>RETIRE</a:t>
            </a:r>
          </a:p>
        </p:txBody>
      </p:sp>
      <p:sp>
        <p:nvSpPr>
          <p:cNvPr id="6" name="Rectangle 5">
            <a:extLst>
              <a:ext uri="{FF2B5EF4-FFF2-40B4-BE49-F238E27FC236}">
                <a16:creationId xmlns:a16="http://schemas.microsoft.com/office/drawing/2014/main" id="{951D5399-DB85-849E-A95F-F9E2B9D19EF1}"/>
              </a:ext>
            </a:extLst>
          </p:cNvPr>
          <p:cNvSpPr/>
          <p:nvPr/>
        </p:nvSpPr>
        <p:spPr>
          <a:xfrm>
            <a:off x="3868762" y="4023100"/>
            <a:ext cx="1613458" cy="1384995"/>
          </a:xfrm>
          <a:prstGeom prst="rect">
            <a:avLst/>
          </a:prstGeom>
        </p:spPr>
        <p:txBody>
          <a:bodyPr wrap="square" lIns="0" tIns="0" rIns="0" bIns="0" anchor="t">
            <a:spAutoFit/>
          </a:bodyPr>
          <a:lstStyle/>
          <a:p>
            <a:pPr defTabSz="457200">
              <a:defRPr/>
            </a:pPr>
            <a:r>
              <a:rPr lang="en-US">
                <a:latin typeface="Franklin Gothic Book"/>
                <a:cs typeface="Calibri" panose="020F0502020204030204" pitchFamily="34" charset="0"/>
              </a:rPr>
              <a:t>Remove instructional materials that are outdated or no longer in use.</a:t>
            </a:r>
          </a:p>
        </p:txBody>
      </p:sp>
      <p:sp>
        <p:nvSpPr>
          <p:cNvPr id="45" name="Rectangle 44">
            <a:extLst>
              <a:ext uri="{FF2B5EF4-FFF2-40B4-BE49-F238E27FC236}">
                <a16:creationId xmlns:a16="http://schemas.microsoft.com/office/drawing/2014/main" id="{A391C4E6-CCEB-4365-9CAF-B916BD35D985}"/>
              </a:ext>
            </a:extLst>
          </p:cNvPr>
          <p:cNvSpPr/>
          <p:nvPr/>
        </p:nvSpPr>
        <p:spPr>
          <a:xfrm>
            <a:off x="6354835" y="3224037"/>
            <a:ext cx="378309" cy="307777"/>
          </a:xfrm>
          <a:prstGeom prst="rect">
            <a:avLst/>
          </a:prstGeom>
        </p:spPr>
        <p:txBody>
          <a:bodyPr wrap="none" lIns="0" tIns="0" rIns="0" bIns="0" anchor="t">
            <a:spAutoFit/>
          </a:bodyPr>
          <a:lstStyle/>
          <a:p>
            <a:pPr algn="r" defTabSz="457200">
              <a:defRPr/>
            </a:pPr>
            <a:r>
              <a:rPr lang="en-US" sz="2000" b="1">
                <a:latin typeface="Franklin Gothic Medium"/>
              </a:rPr>
              <a:t>03.</a:t>
            </a:r>
          </a:p>
        </p:txBody>
      </p:sp>
      <p:sp>
        <p:nvSpPr>
          <p:cNvPr id="50" name="Rectangle 49">
            <a:extLst>
              <a:ext uri="{FF2B5EF4-FFF2-40B4-BE49-F238E27FC236}">
                <a16:creationId xmlns:a16="http://schemas.microsoft.com/office/drawing/2014/main" id="{78904376-F137-43EE-9E1C-EB0D7FEE53FA}"/>
              </a:ext>
            </a:extLst>
          </p:cNvPr>
          <p:cNvSpPr/>
          <p:nvPr/>
        </p:nvSpPr>
        <p:spPr>
          <a:xfrm>
            <a:off x="8776093" y="3527813"/>
            <a:ext cx="1287886" cy="276999"/>
          </a:xfrm>
          <a:prstGeom prst="rect">
            <a:avLst/>
          </a:prstGeom>
        </p:spPr>
        <p:txBody>
          <a:bodyPr wrap="square" lIns="0" tIns="0" rIns="0" bIns="0">
            <a:spAutoFit/>
          </a:bodyPr>
          <a:lstStyle/>
          <a:p>
            <a:r>
              <a:rPr lang="en-US">
                <a:latin typeface="Franklin Gothic Book"/>
                <a:cs typeface="Calibri" panose="020F0502020204030204" pitchFamily="34" charset="0"/>
              </a:rPr>
              <a:t>REMEDIATE</a:t>
            </a:r>
          </a:p>
        </p:txBody>
      </p:sp>
      <p:sp>
        <p:nvSpPr>
          <p:cNvPr id="51" name="Rectangle 50">
            <a:extLst>
              <a:ext uri="{FF2B5EF4-FFF2-40B4-BE49-F238E27FC236}">
                <a16:creationId xmlns:a16="http://schemas.microsoft.com/office/drawing/2014/main" id="{1B3846C2-5A71-407D-B909-7D922F3E573B}"/>
              </a:ext>
            </a:extLst>
          </p:cNvPr>
          <p:cNvSpPr/>
          <p:nvPr/>
        </p:nvSpPr>
        <p:spPr>
          <a:xfrm>
            <a:off x="8678409" y="4032998"/>
            <a:ext cx="1533610" cy="1384995"/>
          </a:xfrm>
          <a:prstGeom prst="rect">
            <a:avLst/>
          </a:prstGeom>
        </p:spPr>
        <p:txBody>
          <a:bodyPr wrap="square" lIns="0" tIns="0" rIns="0" bIns="0" anchor="t">
            <a:spAutoFit/>
          </a:bodyPr>
          <a:lstStyle/>
          <a:p>
            <a:pPr defTabSz="457200">
              <a:defRPr/>
            </a:pPr>
            <a:r>
              <a:rPr lang="en-US">
                <a:latin typeface="Franklin Gothic Book"/>
                <a:cs typeface="Calibri" panose="020F0502020204030204" pitchFamily="34" charset="0"/>
              </a:rPr>
              <a:t>Remediate inaccessible but essential instructional materials</a:t>
            </a:r>
          </a:p>
        </p:txBody>
      </p:sp>
      <p:sp>
        <p:nvSpPr>
          <p:cNvPr id="49" name="Rectangle 48">
            <a:extLst>
              <a:ext uri="{FF2B5EF4-FFF2-40B4-BE49-F238E27FC236}">
                <a16:creationId xmlns:a16="http://schemas.microsoft.com/office/drawing/2014/main" id="{A391C4E6-CCEB-4365-9CAF-B916BD35D985}"/>
              </a:ext>
            </a:extLst>
          </p:cNvPr>
          <p:cNvSpPr/>
          <p:nvPr/>
        </p:nvSpPr>
        <p:spPr>
          <a:xfrm>
            <a:off x="8761667" y="3224037"/>
            <a:ext cx="378309" cy="307777"/>
          </a:xfrm>
          <a:prstGeom prst="rect">
            <a:avLst/>
          </a:prstGeom>
        </p:spPr>
        <p:txBody>
          <a:bodyPr wrap="none" lIns="0" tIns="0" rIns="0" bIns="0" anchor="t">
            <a:spAutoFit/>
          </a:bodyPr>
          <a:lstStyle/>
          <a:p>
            <a:pPr algn="r" defTabSz="457200">
              <a:defRPr/>
            </a:pPr>
            <a:r>
              <a:rPr lang="en-US" sz="2000" b="1">
                <a:latin typeface="Franklin Gothic Medium"/>
              </a:rPr>
              <a:t>04.</a:t>
            </a:r>
          </a:p>
        </p:txBody>
      </p:sp>
      <p:sp>
        <p:nvSpPr>
          <p:cNvPr id="46" name="Rectangle 45">
            <a:extLst>
              <a:ext uri="{FF2B5EF4-FFF2-40B4-BE49-F238E27FC236}">
                <a16:creationId xmlns:a16="http://schemas.microsoft.com/office/drawing/2014/main" id="{78904376-F137-43EE-9E1C-EB0D7FEE53FA}"/>
              </a:ext>
            </a:extLst>
          </p:cNvPr>
          <p:cNvSpPr/>
          <p:nvPr/>
        </p:nvSpPr>
        <p:spPr>
          <a:xfrm>
            <a:off x="6369261" y="3527813"/>
            <a:ext cx="1287886" cy="276999"/>
          </a:xfrm>
          <a:prstGeom prst="rect">
            <a:avLst/>
          </a:prstGeom>
        </p:spPr>
        <p:txBody>
          <a:bodyPr wrap="square" lIns="0" tIns="0" rIns="0" bIns="0">
            <a:spAutoFit/>
          </a:bodyPr>
          <a:lstStyle/>
          <a:p>
            <a:r>
              <a:rPr lang="en-US">
                <a:latin typeface="Franklin Gothic Book"/>
                <a:cs typeface="Calibri" panose="020F0502020204030204" pitchFamily="34" charset="0"/>
              </a:rPr>
              <a:t>REPLACE</a:t>
            </a:r>
          </a:p>
        </p:txBody>
      </p:sp>
      <p:sp>
        <p:nvSpPr>
          <p:cNvPr id="47" name="Rectangle 46">
            <a:extLst>
              <a:ext uri="{FF2B5EF4-FFF2-40B4-BE49-F238E27FC236}">
                <a16:creationId xmlns:a16="http://schemas.microsoft.com/office/drawing/2014/main" id="{1B3846C2-5A71-407D-B909-7D922F3E573B}"/>
              </a:ext>
            </a:extLst>
          </p:cNvPr>
          <p:cNvSpPr/>
          <p:nvPr/>
        </p:nvSpPr>
        <p:spPr>
          <a:xfrm>
            <a:off x="6271577" y="4032998"/>
            <a:ext cx="1533610" cy="1384995"/>
          </a:xfrm>
          <a:prstGeom prst="rect">
            <a:avLst/>
          </a:prstGeom>
        </p:spPr>
        <p:txBody>
          <a:bodyPr wrap="square" lIns="0" tIns="0" rIns="0" bIns="0" anchor="t">
            <a:spAutoFit/>
          </a:bodyPr>
          <a:lstStyle/>
          <a:p>
            <a:pPr defTabSz="457200">
              <a:defRPr/>
            </a:pPr>
            <a:r>
              <a:rPr lang="en-US">
                <a:latin typeface="Franklin Gothic Book"/>
                <a:cs typeface="Calibri" panose="020F0502020204030204" pitchFamily="34" charset="0"/>
              </a:rPr>
              <a:t>Replace instructional materials with accessible versions.</a:t>
            </a:r>
          </a:p>
        </p:txBody>
      </p:sp>
    </p:spTree>
    <p:extLst>
      <p:ext uri="{BB962C8B-B14F-4D97-AF65-F5344CB8AC3E}">
        <p14:creationId xmlns:p14="http://schemas.microsoft.com/office/powerpoint/2010/main" val="1618029334"/>
      </p:ext>
    </p:extLst>
  </p:cSld>
  <p:clrMapOvr>
    <a:masterClrMapping/>
  </p:clrMapOvr>
</p:sld>
</file>

<file path=ppt/theme/theme1.xml><?xml version="1.0" encoding="utf-8"?>
<a:theme xmlns:a="http://schemas.openxmlformats.org/drawingml/2006/main" name="JuxtaposeVTI">
  <a:themeElements>
    <a:clrScheme name="Juxtapose">
      <a:dk1>
        <a:sysClr val="windowText" lastClr="000000"/>
      </a:dk1>
      <a:lt1>
        <a:sysClr val="window" lastClr="FFFFFF"/>
      </a:lt1>
      <a:dk2>
        <a:srgbClr val="3F3F3F"/>
      </a:dk2>
      <a:lt2>
        <a:srgbClr val="F8F7F5"/>
      </a:lt2>
      <a:accent1>
        <a:srgbClr val="F99700"/>
      </a:accent1>
      <a:accent2>
        <a:srgbClr val="00BAC7"/>
      </a:accent2>
      <a:accent3>
        <a:srgbClr val="FF5C21"/>
      </a:accent3>
      <a:accent4>
        <a:srgbClr val="6F7EFD"/>
      </a:accent4>
      <a:accent5>
        <a:srgbClr val="ACACAC"/>
      </a:accent5>
      <a:accent6>
        <a:srgbClr val="737373"/>
      </a:accent6>
      <a:hlink>
        <a:srgbClr val="0099FF"/>
      </a:hlink>
      <a:folHlink>
        <a:srgbClr val="868686"/>
      </a:folHlink>
    </a:clrScheme>
    <a:fontScheme name="Custom 167">
      <a:majorFont>
        <a:latin typeface="Franklin Gothic Demi Cond"/>
        <a:ea typeface=""/>
        <a:cs typeface=""/>
      </a:majorFont>
      <a:minorFont>
        <a:latin typeface="Franklin Gothic 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uxtaposeVTI" id="{FBDCC3B4-6EA8-442A-B697-43C068E31FE3}" vid="{090F2E09-E4E2-4F71-A70E-279F5A0D9E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F14547EFFCB8143BF63D1B1557EFBF5" ma:contentTypeVersion="3" ma:contentTypeDescription="Create a new document." ma:contentTypeScope="" ma:versionID="417154f946acd1d52785cae65335453a">
  <xsd:schema xmlns:xsd="http://www.w3.org/2001/XMLSchema" xmlns:xs="http://www.w3.org/2001/XMLSchema" xmlns:p="http://schemas.microsoft.com/office/2006/metadata/properties" xmlns:ns2="57298bf4-72da-4caf-9ce3-2584cf59890d" targetNamespace="http://schemas.microsoft.com/office/2006/metadata/properties" ma:root="true" ma:fieldsID="b6cea6cdb29c05ebb9125fb5d83436f2" ns2:_="">
    <xsd:import namespace="57298bf4-72da-4caf-9ce3-2584cf59890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298bf4-72da-4caf-9ce3-2584cf59890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CAA286A-AAC1-46E9-97F5-1CB15190B131}">
  <ds:schemaRefs>
    <ds:schemaRef ds:uri="http://schemas.microsoft.com/sharepoint/v3/contenttype/forms"/>
  </ds:schemaRefs>
</ds:datastoreItem>
</file>

<file path=customXml/itemProps2.xml><?xml version="1.0" encoding="utf-8"?>
<ds:datastoreItem xmlns:ds="http://schemas.openxmlformats.org/officeDocument/2006/customXml" ds:itemID="{EEFDEEE8-1509-4F11-B5E2-908A32FD2CE1}">
  <ds:schemaRefs>
    <ds:schemaRef ds:uri="57298bf4-72da-4caf-9ce3-2584cf59890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221E0118-3EB3-42AE-A281-3972096453EA}">
  <ds:schemaRefs>
    <ds:schemaRef ds:uri="57298bf4-72da-4caf-9ce3-2584cf59890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TotalTime>
  <Words>1518</Words>
  <Application>Microsoft Macintosh PowerPoint</Application>
  <PresentationFormat>Widescreen</PresentationFormat>
  <Paragraphs>168</Paragraphs>
  <Slides>22</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Aptos</vt:lpstr>
      <vt:lpstr>Arial</vt:lpstr>
      <vt:lpstr>Calibri</vt:lpstr>
      <vt:lpstr>Franklin Gothic Book</vt:lpstr>
      <vt:lpstr>Franklin Gothic Demi Cond</vt:lpstr>
      <vt:lpstr>Franklin Gothic Medium</vt:lpstr>
      <vt:lpstr>Wingdings</vt:lpstr>
      <vt:lpstr>JuxtaposeVTI</vt:lpstr>
      <vt:lpstr>Web and digital accessibility</vt:lpstr>
      <vt:lpstr>WHO?  Key Points of contact:  Tracey Robinson  VP for Access, Compliance and Engagement (ACE)  Josh Auld,  Acting Provost  JT Singh,  Senior Associate VP &amp; CIO  Naomie Nyanungo,  Associate provost for learning and teaching innovation    </vt:lpstr>
      <vt:lpstr>Title II Federal Regulation</vt:lpstr>
      <vt:lpstr>The Standard</vt:lpstr>
      <vt:lpstr>Questions (General Information)</vt:lpstr>
      <vt:lpstr>Universal Design for Learning UDL Mindset</vt:lpstr>
      <vt:lpstr>FACULTY ACTION PLAN Teaching and Learning Center (TLC)</vt:lpstr>
      <vt:lpstr>7 Core Accessibility practices High-impact accessibility practices</vt:lpstr>
      <vt:lpstr>THE 4R’S FRAMEWORK</vt:lpstr>
      <vt:lpstr>PRIORITIZATION</vt:lpstr>
      <vt:lpstr>SUPPORT AND RESOURCES</vt:lpstr>
      <vt:lpstr>COMING SOON</vt:lpstr>
      <vt:lpstr>Questions (EMAIL)</vt:lpstr>
      <vt:lpstr>Questions (Website and Social Media)</vt:lpstr>
      <vt:lpstr>Questions (D2L)</vt:lpstr>
      <vt:lpstr>Questions (Videos)</vt:lpstr>
      <vt:lpstr>Questions (TOOLS)</vt:lpstr>
      <vt:lpstr>3rd Party Applications</vt:lpstr>
      <vt:lpstr>What’s going on now?</vt:lpstr>
      <vt:lpstr>How can I get started?</vt:lpstr>
      <vt:lpstr>I’m ready to start remediating!</vt:lpstr>
      <vt:lpstr>This will be an ongoing university-wide partnership.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Goyne, Connor</cp:lastModifiedBy>
  <cp:revision>3</cp:revision>
  <dcterms:created xsi:type="dcterms:W3CDTF">2013-07-15T20:26:40Z</dcterms:created>
  <dcterms:modified xsi:type="dcterms:W3CDTF">2025-10-22T19:51:07Z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0x0101002F14547EFFCB8143BF63D1B1557EFBF5</vt:lpwstr>
  </property>
  <property fmtid="{D5CDD505-2E9C-101B-9397-08002B2CF9AE}" pid="3" name="xd_ProgID">
    <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bool>false</vt:bool>
  </property>
  <property fmtid="{D5CDD505-2E9C-101B-9397-08002B2CF9AE}" pid="11" name="Order">
    <vt:r8>8900</vt:r8>
  </property>
</Properties>
</file>