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669" r:id="rId4"/>
    <p:sldMasterId id="2147483690" r:id="rId5"/>
  </p:sldMasterIdLst>
  <p:notesMasterIdLst>
    <p:notesMasterId r:id="rId15"/>
  </p:notesMasterIdLst>
  <p:handoutMasterIdLst>
    <p:handoutMasterId r:id="rId16"/>
  </p:handoutMasterIdLst>
  <p:sldIdLst>
    <p:sldId id="284" r:id="rId6"/>
    <p:sldId id="275" r:id="rId7"/>
    <p:sldId id="285" r:id="rId8"/>
    <p:sldId id="281" r:id="rId9"/>
    <p:sldId id="280" r:id="rId10"/>
    <p:sldId id="279" r:id="rId11"/>
    <p:sldId id="282" r:id="rId12"/>
    <p:sldId id="286" r:id="rId13"/>
    <p:sldId id="269" r:id="rId1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3061"/>
    <a:srgbClr val="382140"/>
    <a:srgbClr val="FFDD00"/>
    <a:srgbClr val="4D1F6F"/>
    <a:srgbClr val="321448"/>
    <a:srgbClr val="61288B"/>
    <a:srgbClr val="67686B"/>
    <a:srgbClr val="B77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39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3.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5450282-8C41-4241-9876-471FD5C0C768}" type="datetimeFigureOut">
              <a:rPr lang="en-US" smtClean="0"/>
              <a:t>9/25/2024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A7DDBFE-05B7-714B-AA63-4576E6CD1869}" type="slidenum">
              <a:rPr lang="en-US" smtClean="0"/>
              <a:t>‹#›</a:t>
            </a:fld>
            <a:endParaRPr lang="en-US"/>
          </a:p>
        </p:txBody>
      </p:sp>
    </p:spTree>
    <p:extLst>
      <p:ext uri="{BB962C8B-B14F-4D97-AF65-F5344CB8AC3E}">
        <p14:creationId xmlns:p14="http://schemas.microsoft.com/office/powerpoint/2010/main" val="16646983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D82C648-D18E-9340-B892-F135DD3BC661}" type="datetimeFigureOut">
              <a:rPr lang="en-US" smtClean="0"/>
              <a:t>9/25/2024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8354B53-85E3-624F-B2C4-29A5B656A849}" type="slidenum">
              <a:rPr lang="en-US" smtClean="0"/>
              <a:t>‹#›</a:t>
            </a:fld>
            <a:endParaRPr lang="en-US"/>
          </a:p>
        </p:txBody>
      </p:sp>
    </p:spTree>
    <p:extLst>
      <p:ext uri="{BB962C8B-B14F-4D97-AF65-F5344CB8AC3E}">
        <p14:creationId xmlns:p14="http://schemas.microsoft.com/office/powerpoint/2010/main" val="10076150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462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881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199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4"/>
          <p:cNvSpPr>
            <a:spLocks noGrp="1"/>
          </p:cNvSpPr>
          <p:nvPr>
            <p:ph type="dt" sz="half" idx="10"/>
          </p:nvPr>
        </p:nvSpPr>
        <p:spPr>
          <a:solidFill>
            <a:srgbClr val="382140"/>
          </a:solidFill>
        </p:spPr>
        <p:txBody>
          <a:bodyPr/>
          <a:lstStyle>
            <a:lvl1pPr>
              <a:defRPr>
                <a:solidFill>
                  <a:schemeClr val="tx1"/>
                </a:solidFill>
              </a:defRPr>
            </a:lvl1pPr>
          </a:lstStyle>
          <a:p>
            <a:fld id="{36B4B9CC-49E9-4CCC-95E3-1A5E166DEF96}" type="datetime1">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
        <p:nvSpPr>
          <p:cNvPr id="4" name="Title 3">
            <a:extLst>
              <a:ext uri="{FF2B5EF4-FFF2-40B4-BE49-F238E27FC236}">
                <a16:creationId xmlns:a16="http://schemas.microsoft.com/office/drawing/2014/main" id="{111CC106-4F69-DC48-9FD0-B171EA24E3E6}"/>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3821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D3075-1A37-4A3B-9E48-7464D2DEF9D4}"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0456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solidFill>
                  <a:schemeClr val="tx1">
                    <a:lumMod val="6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382140"/>
                </a:solidFill>
              </a:defRPr>
            </a:lvl1pPr>
          </a:lstStyle>
          <a:p>
            <a:fld id="{C42B43CD-A73F-48F3-AAE2-5A687C7AABC0}" type="datetime1">
              <a:rPr lang="en-US" smtClean="0"/>
              <a:t>9/25/2024</a:t>
            </a:fld>
            <a:endParaRPr lang="en-US"/>
          </a:p>
        </p:txBody>
      </p:sp>
      <p:sp>
        <p:nvSpPr>
          <p:cNvPr id="6" name="Footer Placeholder 5"/>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solidFill>
                  <a:schemeClr val="bg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382140"/>
                </a:solidFill>
              </a:defRPr>
            </a:lvl1pPr>
          </a:lstStyle>
          <a:p>
            <a:fld id="{4DF4AB46-FAF0-4E3D-8B57-FABE47FA607A}" type="datetime1">
              <a:rPr lang="en-US" smtClean="0"/>
              <a:t>9/25/2024</a:t>
            </a:fld>
            <a:endParaRPr lang="en-US"/>
          </a:p>
        </p:txBody>
      </p:sp>
      <p:sp>
        <p:nvSpPr>
          <p:cNvPr id="6" name="Footer Placeholder 5"/>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382140"/>
                </a:solidFill>
              </a:defRPr>
            </a:lvl1pPr>
          </a:lstStyle>
          <a:p>
            <a:fld id="{77D8BA73-AD19-41F3-BE38-CE40193373BA}" type="datetime1">
              <a:rPr lang="en-US" smtClean="0"/>
              <a:t>9/25/2024</a:t>
            </a:fld>
            <a:endParaRPr lang="en-US"/>
          </a:p>
        </p:txBody>
      </p:sp>
      <p:sp>
        <p:nvSpPr>
          <p:cNvPr id="6" name="Footer Placeholder 5"/>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382140"/>
                </a:solidFill>
              </a:defRPr>
            </a:lvl1pPr>
          </a:lstStyle>
          <a:p>
            <a:fld id="{DDF51104-9C74-4579-88F3-6685BF91C2B6}" type="datetime1">
              <a:rPr lang="en-US" smtClean="0"/>
              <a:t>9/25/2024</a:t>
            </a:fld>
            <a:endParaRPr lang="en-US"/>
          </a:p>
        </p:txBody>
      </p:sp>
      <p:sp>
        <p:nvSpPr>
          <p:cNvPr id="6" name="Footer Placeholder 5"/>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5076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flip="none" rotWithShape="1">
                  <a:gsLst>
                    <a:gs pos="0">
                      <a:srgbClr val="321448"/>
                    </a:gs>
                    <a:gs pos="48000">
                      <a:srgbClr val="4D1F6F"/>
                    </a:gs>
                    <a:gs pos="99000">
                      <a:srgbClr val="321448"/>
                    </a:gs>
                  </a:gsLst>
                  <a:lin ang="16200000" scaled="1"/>
                  <a:tileRect/>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flip="none" rotWithShape="1">
                  <a:gsLst>
                    <a:gs pos="0">
                      <a:srgbClr val="321448"/>
                    </a:gs>
                    <a:gs pos="48000">
                      <a:srgbClr val="4D1F6F"/>
                    </a:gs>
                    <a:gs pos="99000">
                      <a:srgbClr val="321448"/>
                    </a:gs>
                  </a:gsLst>
                  <a:lin ang="16200000" scaled="1"/>
                  <a:tileRect/>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flip="none" rotWithShape="1">
                  <a:gsLst>
                    <a:gs pos="0">
                      <a:srgbClr val="321448"/>
                    </a:gs>
                    <a:gs pos="48000">
                      <a:srgbClr val="4D1F6F"/>
                    </a:gs>
                    <a:gs pos="99000">
                      <a:srgbClr val="321448"/>
                    </a:gs>
                  </a:gsLst>
                  <a:lin ang="16200000" scaled="1"/>
                  <a:tileRect/>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rgbClr val="382140"/>
                </a:solidFill>
              </a:defRPr>
            </a:lvl1pPr>
          </a:lstStyle>
          <a:p>
            <a:fld id="{50454976-6134-4229-A880-5F6B363A80FF}" type="datetime1">
              <a:rPr lang="en-US" smtClean="0"/>
              <a:t>9/25/2024</a:t>
            </a:fld>
            <a:endParaRPr lang="en-US"/>
          </a:p>
        </p:txBody>
      </p:sp>
      <p:sp>
        <p:nvSpPr>
          <p:cNvPr id="4" name="Footer Placeholder 3"/>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5076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solidFill>
                  <a:srgbClr val="4D1F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solidFill>
                  <a:srgbClr val="4D1F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solidFill>
                  <a:srgbClr val="4D1F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rgbClr val="382140"/>
                </a:solidFill>
              </a:defRPr>
            </a:lvl1pPr>
          </a:lstStyle>
          <a:p>
            <a:fld id="{5AF690BA-85A5-4A79-966C-F8D125E0852F}" type="datetime1">
              <a:rPr lang="en-US" smtClean="0"/>
              <a:t>9/25/2024</a:t>
            </a:fld>
            <a:endParaRPr lang="en-US"/>
          </a:p>
        </p:txBody>
      </p:sp>
      <p:sp>
        <p:nvSpPr>
          <p:cNvPr id="4" name="Footer Placeholder 3"/>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DDE4-1953-4FF4-9BD1-53E76962B8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461146-CC7E-4EEE-8287-235B40DA7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253351-258A-4B21-8F58-F696ADA3AA2D}"/>
              </a:ext>
            </a:extLst>
          </p:cNvPr>
          <p:cNvSpPr>
            <a:spLocks noGrp="1"/>
          </p:cNvSpPr>
          <p:nvPr>
            <p:ph type="dt" sz="half" idx="10"/>
          </p:nvPr>
        </p:nvSpPr>
        <p:spPr/>
        <p:txBody>
          <a:bodyPr/>
          <a:lstStyle/>
          <a:p>
            <a:fld id="{E7039591-CF8B-41B3-8F2D-58912CF5A137}" type="datetime1">
              <a:rPr lang="en-US" smtClean="0"/>
              <a:t>9/25/2024</a:t>
            </a:fld>
            <a:endParaRPr lang="en-US"/>
          </a:p>
        </p:txBody>
      </p:sp>
      <p:sp>
        <p:nvSpPr>
          <p:cNvPr id="5" name="Footer Placeholder 4">
            <a:extLst>
              <a:ext uri="{FF2B5EF4-FFF2-40B4-BE49-F238E27FC236}">
                <a16:creationId xmlns:a16="http://schemas.microsoft.com/office/drawing/2014/main" id="{14080E9B-256E-4BB3-AA0E-ACE6420E0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0D5C4-448C-48AF-AF10-7D371C2DD9F9}"/>
              </a:ext>
            </a:extLst>
          </p:cNvPr>
          <p:cNvSpPr>
            <a:spLocks noGrp="1"/>
          </p:cNvSpPr>
          <p:nvPr>
            <p:ph type="sldNum" sz="quarter" idx="12"/>
          </p:nvPr>
        </p:nvSpPr>
        <p:spPr/>
        <p:txBody>
          <a:bodyPr/>
          <a:lstStyle/>
          <a:p>
            <a:fld id="{29AA0C70-8038-43D2-816F-2FD374311A53}" type="slidenum">
              <a:rPr lang="en-US" smtClean="0"/>
              <a:t>‹#›</a:t>
            </a:fld>
            <a:endParaRPr lang="en-US"/>
          </a:p>
        </p:txBody>
      </p:sp>
      <p:pic>
        <p:nvPicPr>
          <p:cNvPr id="7" name="Picture 6">
            <a:extLst>
              <a:ext uri="{FF2B5EF4-FFF2-40B4-BE49-F238E27FC236}">
                <a16:creationId xmlns:a16="http://schemas.microsoft.com/office/drawing/2014/main" id="{4B079FFC-8671-46E7-A33A-344027691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70583" r="-153" b="8"/>
          <a:stretch/>
        </p:blipFill>
        <p:spPr>
          <a:xfrm>
            <a:off x="-9323" y="4353636"/>
            <a:ext cx="12210646" cy="2565021"/>
          </a:xfrm>
          <a:prstGeom prst="rect">
            <a:avLst/>
          </a:prstGeom>
        </p:spPr>
      </p:pic>
      <p:sp>
        <p:nvSpPr>
          <p:cNvPr id="10" name="Picture Placeholder 9">
            <a:extLst>
              <a:ext uri="{FF2B5EF4-FFF2-40B4-BE49-F238E27FC236}">
                <a16:creationId xmlns:a16="http://schemas.microsoft.com/office/drawing/2014/main" id="{1C4E4482-0A31-48B5-93F8-1E66EB9587E9}"/>
              </a:ext>
            </a:extLst>
          </p:cNvPr>
          <p:cNvSpPr>
            <a:spLocks noGrp="1"/>
          </p:cNvSpPr>
          <p:nvPr>
            <p:ph type="pic" sz="quarter" idx="13"/>
          </p:nvPr>
        </p:nvSpPr>
        <p:spPr>
          <a:xfrm>
            <a:off x="-9525" y="0"/>
            <a:ext cx="12201525" cy="4417142"/>
          </a:xfrm>
        </p:spPr>
        <p:txBody>
          <a:bodyPr/>
          <a:lstStyle/>
          <a:p>
            <a:endParaRPr lang="en-US"/>
          </a:p>
        </p:txBody>
      </p:sp>
      <p:sp>
        <p:nvSpPr>
          <p:cNvPr id="12" name="Text Placeholder 11">
            <a:extLst>
              <a:ext uri="{FF2B5EF4-FFF2-40B4-BE49-F238E27FC236}">
                <a16:creationId xmlns:a16="http://schemas.microsoft.com/office/drawing/2014/main" id="{ADC1D1BB-8469-4515-AA1B-ED5AFFEA3050}"/>
              </a:ext>
            </a:extLst>
          </p:cNvPr>
          <p:cNvSpPr>
            <a:spLocks noGrp="1"/>
          </p:cNvSpPr>
          <p:nvPr>
            <p:ph type="body" sz="quarter" idx="14"/>
          </p:nvPr>
        </p:nvSpPr>
        <p:spPr>
          <a:xfrm>
            <a:off x="838200" y="4620342"/>
            <a:ext cx="10087385" cy="536575"/>
          </a:xfrm>
        </p:spPr>
        <p:txBody>
          <a:bodyPr/>
          <a:lstStyle>
            <a:lvl1pPr marL="0" indent="0">
              <a:buNone/>
              <a:defRPr sz="6000">
                <a:solidFill>
                  <a:srgbClr val="FFDD00"/>
                </a:solidFill>
                <a:latin typeface="Century Gothic" panose="020B0502020202020204" pitchFamily="34" charset="0"/>
              </a:defRPr>
            </a:lvl1pPr>
          </a:lstStyle>
          <a:p>
            <a:pPr lvl="0"/>
            <a:r>
              <a:rPr lang="en-US"/>
              <a:t>Click to edit Master text styles</a:t>
            </a:r>
          </a:p>
        </p:txBody>
      </p:sp>
      <p:sp>
        <p:nvSpPr>
          <p:cNvPr id="14" name="Text Placeholder 13">
            <a:extLst>
              <a:ext uri="{FF2B5EF4-FFF2-40B4-BE49-F238E27FC236}">
                <a16:creationId xmlns:a16="http://schemas.microsoft.com/office/drawing/2014/main" id="{CF8123FF-DD01-43DF-A033-1251CA9022AA}"/>
              </a:ext>
            </a:extLst>
          </p:cNvPr>
          <p:cNvSpPr>
            <a:spLocks noGrp="1"/>
          </p:cNvSpPr>
          <p:nvPr>
            <p:ph type="body" sz="quarter" idx="15"/>
          </p:nvPr>
        </p:nvSpPr>
        <p:spPr>
          <a:xfrm>
            <a:off x="920237" y="5502480"/>
            <a:ext cx="12854757" cy="982662"/>
          </a:xfrm>
        </p:spPr>
        <p:txBody>
          <a:bodyPr>
            <a:noAutofit/>
          </a:bodyPr>
          <a:lstStyle>
            <a:lvl1pPr marL="0" indent="0">
              <a:buNone/>
              <a:defRPr sz="7200" b="1">
                <a:solidFill>
                  <a:schemeClr val="bg1"/>
                </a:solidFill>
                <a:latin typeface="Century Gothic" panose="020B0502020202020204" pitchFamily="34"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297428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57FF24-6724-48E8-BFDB-8EB94D4D54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20667" r="-153" b="8"/>
          <a:stretch/>
        </p:blipFill>
        <p:spPr>
          <a:xfrm>
            <a:off x="-9323" y="0"/>
            <a:ext cx="12210646" cy="6918657"/>
          </a:xfrm>
          <a:prstGeom prst="rect">
            <a:avLst/>
          </a:prstGeom>
        </p:spPr>
      </p:pic>
      <p:sp>
        <p:nvSpPr>
          <p:cNvPr id="2" name="Title 1">
            <a:extLst>
              <a:ext uri="{FF2B5EF4-FFF2-40B4-BE49-F238E27FC236}">
                <a16:creationId xmlns:a16="http://schemas.microsoft.com/office/drawing/2014/main" id="{487E4B63-9F90-4B63-9EEB-0B74C88D6A5A}"/>
              </a:ext>
            </a:extLst>
          </p:cNvPr>
          <p:cNvSpPr>
            <a:spLocks noGrp="1"/>
          </p:cNvSpPr>
          <p:nvPr>
            <p:ph type="title"/>
          </p:nvPr>
        </p:nvSpPr>
        <p:spPr>
          <a:xfrm>
            <a:off x="838200" y="3766782"/>
            <a:ext cx="10515600" cy="1228299"/>
          </a:xfrm>
        </p:spPr>
        <p:txBody>
          <a:bodyPr>
            <a:normAutofit/>
          </a:bodyPr>
          <a:lstStyle>
            <a:lvl1pPr algn="ctr">
              <a:defRPr sz="4000">
                <a:solidFill>
                  <a:schemeClr val="bg1"/>
                </a:solidFill>
                <a:latin typeface="Century Gothic" panose="020B0502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6B23836-AC32-4776-B43F-2FE792A3A4B8}"/>
              </a:ext>
            </a:extLst>
          </p:cNvPr>
          <p:cNvSpPr>
            <a:spLocks noGrp="1"/>
          </p:cNvSpPr>
          <p:nvPr>
            <p:ph type="dt" sz="half" idx="10"/>
          </p:nvPr>
        </p:nvSpPr>
        <p:spPr/>
        <p:txBody>
          <a:bodyPr/>
          <a:lstStyle/>
          <a:p>
            <a:fld id="{F20B354E-472C-40E9-A15A-F978AA4F0788}" type="datetime1">
              <a:rPr lang="en-US" smtClean="0"/>
              <a:t>9/25/2024</a:t>
            </a:fld>
            <a:endParaRPr lang="en-US"/>
          </a:p>
        </p:txBody>
      </p:sp>
      <p:sp>
        <p:nvSpPr>
          <p:cNvPr id="4" name="Footer Placeholder 3">
            <a:extLst>
              <a:ext uri="{FF2B5EF4-FFF2-40B4-BE49-F238E27FC236}">
                <a16:creationId xmlns:a16="http://schemas.microsoft.com/office/drawing/2014/main" id="{67D6D121-B39B-4CE6-A6D1-BE1B7C0878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05AFA2-C476-48A0-AE52-D545EEEC6A87}"/>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8" name="Picture Placeholder 6">
            <a:extLst>
              <a:ext uri="{FF2B5EF4-FFF2-40B4-BE49-F238E27FC236}">
                <a16:creationId xmlns:a16="http://schemas.microsoft.com/office/drawing/2014/main" id="{078D1EC9-2174-49E5-A9D1-88D1249A0CF6}"/>
              </a:ext>
            </a:extLst>
          </p:cNvPr>
          <p:cNvSpPr>
            <a:spLocks noGrp="1"/>
          </p:cNvSpPr>
          <p:nvPr>
            <p:ph type="pic" sz="quarter" idx="14"/>
          </p:nvPr>
        </p:nvSpPr>
        <p:spPr>
          <a:xfrm>
            <a:off x="4038600" y="5204"/>
            <a:ext cx="4114800" cy="3311084"/>
          </a:xfrm>
        </p:spPr>
        <p:txBody>
          <a:bodyPr/>
          <a:lstStyle/>
          <a:p>
            <a:endParaRPr lang="en-US"/>
          </a:p>
        </p:txBody>
      </p:sp>
      <p:sp>
        <p:nvSpPr>
          <p:cNvPr id="9" name="Picture Placeholder 6">
            <a:extLst>
              <a:ext uri="{FF2B5EF4-FFF2-40B4-BE49-F238E27FC236}">
                <a16:creationId xmlns:a16="http://schemas.microsoft.com/office/drawing/2014/main" id="{C98EAA36-7CBE-4F46-BCCE-0416008AD52F}"/>
              </a:ext>
            </a:extLst>
          </p:cNvPr>
          <p:cNvSpPr>
            <a:spLocks noGrp="1"/>
          </p:cNvSpPr>
          <p:nvPr>
            <p:ph type="pic" sz="quarter" idx="15"/>
          </p:nvPr>
        </p:nvSpPr>
        <p:spPr>
          <a:xfrm>
            <a:off x="8335820" y="1"/>
            <a:ext cx="3687633" cy="3316287"/>
          </a:xfrm>
        </p:spPr>
        <p:txBody>
          <a:bodyPr/>
          <a:lstStyle/>
          <a:p>
            <a:endParaRPr lang="en-US"/>
          </a:p>
        </p:txBody>
      </p:sp>
      <p:sp>
        <p:nvSpPr>
          <p:cNvPr id="13" name="Picture Placeholder 6">
            <a:extLst>
              <a:ext uri="{FF2B5EF4-FFF2-40B4-BE49-F238E27FC236}">
                <a16:creationId xmlns:a16="http://schemas.microsoft.com/office/drawing/2014/main" id="{F405E381-393D-460B-AF2A-F71D5BFF7F39}"/>
              </a:ext>
            </a:extLst>
          </p:cNvPr>
          <p:cNvSpPr>
            <a:spLocks noGrp="1"/>
          </p:cNvSpPr>
          <p:nvPr>
            <p:ph type="pic" sz="quarter" idx="16"/>
          </p:nvPr>
        </p:nvSpPr>
        <p:spPr>
          <a:xfrm>
            <a:off x="163773" y="0"/>
            <a:ext cx="3687634" cy="3316287"/>
          </a:xfrm>
        </p:spPr>
        <p:txBody>
          <a:bodyPr/>
          <a:lstStyle/>
          <a:p>
            <a:endParaRPr lang="en-US"/>
          </a:p>
        </p:txBody>
      </p:sp>
      <p:sp>
        <p:nvSpPr>
          <p:cNvPr id="15" name="Text Placeholder 14">
            <a:extLst>
              <a:ext uri="{FF2B5EF4-FFF2-40B4-BE49-F238E27FC236}">
                <a16:creationId xmlns:a16="http://schemas.microsoft.com/office/drawing/2014/main" id="{8D9ECBFB-C7B6-423F-91F9-541948F43650}"/>
              </a:ext>
            </a:extLst>
          </p:cNvPr>
          <p:cNvSpPr>
            <a:spLocks noGrp="1"/>
          </p:cNvSpPr>
          <p:nvPr>
            <p:ph type="body" sz="quarter" idx="17"/>
          </p:nvPr>
        </p:nvSpPr>
        <p:spPr>
          <a:xfrm>
            <a:off x="838200" y="5186363"/>
            <a:ext cx="10515600" cy="973137"/>
          </a:xfrm>
        </p:spPr>
        <p:txBody>
          <a:bodyPr/>
          <a:lstStyle>
            <a:lvl1pPr marL="0" indent="0">
              <a:buNone/>
              <a:defRPr>
                <a:solidFill>
                  <a:srgbClr val="FFE800"/>
                </a:solidFill>
                <a:latin typeface="Corbel" panose="020B0503020204020204" pitchFamily="34" charset="0"/>
              </a:defRPr>
            </a:lvl1pPr>
          </a:lstStyle>
          <a:p>
            <a:pPr lvl="0"/>
            <a:r>
              <a:rPr lang="en-US"/>
              <a:t>Click to edit Master text styles</a:t>
            </a:r>
          </a:p>
        </p:txBody>
      </p:sp>
    </p:spTree>
    <p:extLst>
      <p:ext uri="{BB962C8B-B14F-4D97-AF65-F5344CB8AC3E}">
        <p14:creationId xmlns:p14="http://schemas.microsoft.com/office/powerpoint/2010/main" val="260415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4B63-9F90-4B63-9EEB-0B74C88D6A5A}"/>
              </a:ext>
            </a:extLst>
          </p:cNvPr>
          <p:cNvSpPr>
            <a:spLocks noGrp="1"/>
          </p:cNvSpPr>
          <p:nvPr>
            <p:ph type="title"/>
          </p:nvPr>
        </p:nvSpPr>
        <p:spPr>
          <a:xfrm>
            <a:off x="639169" y="519111"/>
            <a:ext cx="3890749" cy="1777574"/>
          </a:xfrm>
        </p:spPr>
        <p:txBody>
          <a:bodyPr>
            <a:noAutofit/>
          </a:bodyPr>
          <a:lstStyle>
            <a:lvl1pPr algn="l">
              <a:defRPr sz="5800">
                <a:solidFill>
                  <a:srgbClr val="660066"/>
                </a:solidFill>
                <a:latin typeface="Century Gothic" panose="020B0502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6B23836-AC32-4776-B43F-2FE792A3A4B8}"/>
              </a:ext>
            </a:extLst>
          </p:cNvPr>
          <p:cNvSpPr>
            <a:spLocks noGrp="1"/>
          </p:cNvSpPr>
          <p:nvPr>
            <p:ph type="dt" sz="half" idx="10"/>
          </p:nvPr>
        </p:nvSpPr>
        <p:spPr/>
        <p:txBody>
          <a:bodyPr/>
          <a:lstStyle/>
          <a:p>
            <a:fld id="{FD1B02A6-FE79-456E-8240-B6AC4AC7EB99}" type="datetime1">
              <a:rPr lang="en-US" smtClean="0"/>
              <a:t>9/25/2024</a:t>
            </a:fld>
            <a:endParaRPr lang="en-US"/>
          </a:p>
        </p:txBody>
      </p:sp>
      <p:sp>
        <p:nvSpPr>
          <p:cNvPr id="4" name="Footer Placeholder 3">
            <a:extLst>
              <a:ext uri="{FF2B5EF4-FFF2-40B4-BE49-F238E27FC236}">
                <a16:creationId xmlns:a16="http://schemas.microsoft.com/office/drawing/2014/main" id="{67D6D121-B39B-4CE6-A6D1-BE1B7C0878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05AFA2-C476-48A0-AE52-D545EEEC6A87}"/>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7" name="Picture Placeholder 6">
            <a:extLst>
              <a:ext uri="{FF2B5EF4-FFF2-40B4-BE49-F238E27FC236}">
                <a16:creationId xmlns:a16="http://schemas.microsoft.com/office/drawing/2014/main" id="{D2C56842-1153-4B58-8433-4EF39017AA31}"/>
              </a:ext>
            </a:extLst>
          </p:cNvPr>
          <p:cNvSpPr>
            <a:spLocks noGrp="1"/>
          </p:cNvSpPr>
          <p:nvPr>
            <p:ph type="pic" sz="quarter" idx="13"/>
          </p:nvPr>
        </p:nvSpPr>
        <p:spPr>
          <a:xfrm>
            <a:off x="4885899" y="3102261"/>
            <a:ext cx="7306101" cy="3111500"/>
          </a:xfrm>
        </p:spPr>
        <p:txBody>
          <a:bodyPr/>
          <a:lstStyle/>
          <a:p>
            <a:endParaRPr lang="en-US"/>
          </a:p>
        </p:txBody>
      </p:sp>
      <p:sp>
        <p:nvSpPr>
          <p:cNvPr id="8" name="Picture Placeholder 6">
            <a:extLst>
              <a:ext uri="{FF2B5EF4-FFF2-40B4-BE49-F238E27FC236}">
                <a16:creationId xmlns:a16="http://schemas.microsoft.com/office/drawing/2014/main" id="{078D1EC9-2174-49E5-A9D1-88D1249A0CF6}"/>
              </a:ext>
            </a:extLst>
          </p:cNvPr>
          <p:cNvSpPr>
            <a:spLocks noGrp="1"/>
          </p:cNvSpPr>
          <p:nvPr>
            <p:ph type="pic" sz="quarter" idx="14"/>
          </p:nvPr>
        </p:nvSpPr>
        <p:spPr>
          <a:xfrm>
            <a:off x="4885899" y="0"/>
            <a:ext cx="4121623" cy="2893325"/>
          </a:xfrm>
        </p:spPr>
        <p:txBody>
          <a:bodyPr/>
          <a:lstStyle/>
          <a:p>
            <a:endParaRPr lang="en-US"/>
          </a:p>
        </p:txBody>
      </p:sp>
      <p:sp>
        <p:nvSpPr>
          <p:cNvPr id="9" name="Picture Placeholder 6">
            <a:extLst>
              <a:ext uri="{FF2B5EF4-FFF2-40B4-BE49-F238E27FC236}">
                <a16:creationId xmlns:a16="http://schemas.microsoft.com/office/drawing/2014/main" id="{C98EAA36-7CBE-4F46-BCCE-0416008AD52F}"/>
              </a:ext>
            </a:extLst>
          </p:cNvPr>
          <p:cNvSpPr>
            <a:spLocks noGrp="1"/>
          </p:cNvSpPr>
          <p:nvPr>
            <p:ph type="pic" sz="quarter" idx="15"/>
          </p:nvPr>
        </p:nvSpPr>
        <p:spPr>
          <a:xfrm>
            <a:off x="9244084" y="1"/>
            <a:ext cx="2947916" cy="2893324"/>
          </a:xfrm>
        </p:spPr>
        <p:txBody>
          <a:bodyPr/>
          <a:lstStyle/>
          <a:p>
            <a:endParaRPr lang="en-US"/>
          </a:p>
        </p:txBody>
      </p:sp>
      <p:sp>
        <p:nvSpPr>
          <p:cNvPr id="12" name="Text Placeholder 11">
            <a:extLst>
              <a:ext uri="{FF2B5EF4-FFF2-40B4-BE49-F238E27FC236}">
                <a16:creationId xmlns:a16="http://schemas.microsoft.com/office/drawing/2014/main" id="{20F764D1-50B5-42E2-9752-DFDE1F39E096}"/>
              </a:ext>
            </a:extLst>
          </p:cNvPr>
          <p:cNvSpPr>
            <a:spLocks noGrp="1"/>
          </p:cNvSpPr>
          <p:nvPr>
            <p:ph type="body" sz="quarter" idx="16"/>
          </p:nvPr>
        </p:nvSpPr>
        <p:spPr>
          <a:xfrm>
            <a:off x="639763" y="2674938"/>
            <a:ext cx="3889375" cy="3111500"/>
          </a:xfrm>
        </p:spPr>
        <p:txBody>
          <a:bodyPr>
            <a:normAutofit/>
          </a:bodyPr>
          <a:lstStyle>
            <a:lvl1pPr>
              <a:defRPr sz="2200">
                <a:latin typeface="Corbel" panose="020B0503020204020204" pitchFamily="34" charset="0"/>
              </a:defRPr>
            </a:lvl1pPr>
            <a:lvl2pPr>
              <a:defRPr sz="2200">
                <a:latin typeface="Corbel" panose="020B0503020204020204" pitchFamily="34" charset="0"/>
              </a:defRPr>
            </a:lvl2pPr>
            <a:lvl3pPr>
              <a:defRPr sz="2200">
                <a:latin typeface="Corbel" panose="020B0503020204020204" pitchFamily="34" charset="0"/>
              </a:defRPr>
            </a:lvl3pPr>
            <a:lvl4pPr>
              <a:defRPr sz="2200">
                <a:latin typeface="Corbel" panose="020B0503020204020204" pitchFamily="34" charset="0"/>
              </a:defRPr>
            </a:lvl4pPr>
            <a:lvl5pPr>
              <a:defRPr sz="22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6C4852-6EC3-4533-98C8-5252A147EE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70583" r="-153" b="22332"/>
          <a:stretch/>
        </p:blipFill>
        <p:spPr>
          <a:xfrm>
            <a:off x="-3635" y="6240036"/>
            <a:ext cx="12210646" cy="617964"/>
          </a:xfrm>
          <a:prstGeom prst="rect">
            <a:avLst/>
          </a:prstGeom>
        </p:spPr>
      </p:pic>
    </p:spTree>
    <p:extLst>
      <p:ext uri="{BB962C8B-B14F-4D97-AF65-F5344CB8AC3E}">
        <p14:creationId xmlns:p14="http://schemas.microsoft.com/office/powerpoint/2010/main" val="399731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solidFill>
                  <a:srgbClr val="FFDD00"/>
                </a:soli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solidFill>
                  <a:schemeClr val="tx1">
                    <a:lumMod val="9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95000"/>
                  </a:schemeClr>
                </a:solidFill>
              </a:defRPr>
            </a:lvl1pPr>
          </a:lstStyle>
          <a:p>
            <a:fld id="{5A594B2A-6F3A-4B44-85DF-0C06CAC046A5}" type="datetime1">
              <a:rPr lang="en-US" smtClean="0"/>
              <a:t>9/25/2024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schemeClr val="tx1">
                    <a:lumMod val="95000"/>
                  </a:schemeClr>
                </a:solidFill>
              </a:defRPr>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086A-43D2-4BA1-AE4D-F6948136C7E9}"/>
              </a:ext>
            </a:extLst>
          </p:cNvPr>
          <p:cNvSpPr>
            <a:spLocks noGrp="1"/>
          </p:cNvSpPr>
          <p:nvPr>
            <p:ph type="title"/>
          </p:nvPr>
        </p:nvSpPr>
        <p:spPr/>
        <p:txBody>
          <a:bodyPr>
            <a:normAutofit/>
          </a:bodyPr>
          <a:lstStyle>
            <a:lvl1pPr algn="ctr">
              <a:defRPr sz="5500">
                <a:solidFill>
                  <a:srgbClr val="660066"/>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B1F10C1-A2C7-4C9C-A9B5-6232726DEBA5}"/>
              </a:ext>
            </a:extLst>
          </p:cNvPr>
          <p:cNvSpPr>
            <a:spLocks noGrp="1"/>
          </p:cNvSpPr>
          <p:nvPr>
            <p:ph sz="half" idx="1"/>
          </p:nvPr>
        </p:nvSpPr>
        <p:spPr>
          <a:xfrm>
            <a:off x="838200" y="1825625"/>
            <a:ext cx="5181600" cy="2132226"/>
          </a:xfrm>
        </p:spPr>
        <p:txBody>
          <a:bodyPr>
            <a:noAutofit/>
          </a:bodyPr>
          <a:lstStyle>
            <a:lvl1pPr>
              <a:defRPr sz="3200" b="1">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F914FE18-D6C9-4A12-8AF2-E05FDE7C12B9}"/>
              </a:ext>
            </a:extLst>
          </p:cNvPr>
          <p:cNvSpPr>
            <a:spLocks noGrp="1"/>
          </p:cNvSpPr>
          <p:nvPr>
            <p:ph sz="half" idx="2"/>
          </p:nvPr>
        </p:nvSpPr>
        <p:spPr>
          <a:xfrm>
            <a:off x="6172200" y="1825625"/>
            <a:ext cx="5181600" cy="2132226"/>
          </a:xfrm>
        </p:spPr>
        <p:txBody>
          <a:bodyPr>
            <a:noAutofit/>
          </a:bodyPr>
          <a:lstStyle>
            <a:lvl1pPr>
              <a:defRPr sz="3200" b="1">
                <a:latin typeface="Corbel" panose="020B0503020204020204" pitchFamily="34" charset="0"/>
              </a:defRPr>
            </a:lvl1pPr>
            <a:lvl2pPr>
              <a:defRPr sz="3800">
                <a:latin typeface="Corbel" panose="020B0503020204020204" pitchFamily="34" charset="0"/>
              </a:defRPr>
            </a:lvl2pPr>
            <a:lvl3pPr>
              <a:defRPr sz="3800">
                <a:latin typeface="Corbel" panose="020B0503020204020204" pitchFamily="34" charset="0"/>
              </a:defRPr>
            </a:lvl3pPr>
            <a:lvl4pPr>
              <a:defRPr sz="3800">
                <a:latin typeface="Corbel" panose="020B0503020204020204" pitchFamily="34" charset="0"/>
              </a:defRPr>
            </a:lvl4pPr>
            <a:lvl5pPr>
              <a:defRPr sz="3800">
                <a:latin typeface="Corbel" panose="020B0503020204020204" pitchFamily="34" charset="0"/>
              </a:defRPr>
            </a:lvl5pPr>
          </a:lstStyle>
          <a:p>
            <a:pPr lvl="0"/>
            <a:r>
              <a:rPr lang="en-US"/>
              <a:t>Click to edit Master text styles</a:t>
            </a:r>
          </a:p>
        </p:txBody>
      </p:sp>
      <p:sp>
        <p:nvSpPr>
          <p:cNvPr id="5" name="Date Placeholder 4">
            <a:extLst>
              <a:ext uri="{FF2B5EF4-FFF2-40B4-BE49-F238E27FC236}">
                <a16:creationId xmlns:a16="http://schemas.microsoft.com/office/drawing/2014/main" id="{A87B20A0-B220-4811-A014-C501DBE69A37}"/>
              </a:ext>
            </a:extLst>
          </p:cNvPr>
          <p:cNvSpPr>
            <a:spLocks noGrp="1"/>
          </p:cNvSpPr>
          <p:nvPr>
            <p:ph type="dt" sz="half" idx="10"/>
          </p:nvPr>
        </p:nvSpPr>
        <p:spPr/>
        <p:txBody>
          <a:bodyPr/>
          <a:lstStyle/>
          <a:p>
            <a:fld id="{F141EF14-63F9-43B8-8597-129427872EF6}" type="datetime1">
              <a:rPr lang="en-US" smtClean="0"/>
              <a:t>9/25/2024</a:t>
            </a:fld>
            <a:endParaRPr lang="en-US"/>
          </a:p>
        </p:txBody>
      </p:sp>
      <p:sp>
        <p:nvSpPr>
          <p:cNvPr id="6" name="Footer Placeholder 5">
            <a:extLst>
              <a:ext uri="{FF2B5EF4-FFF2-40B4-BE49-F238E27FC236}">
                <a16:creationId xmlns:a16="http://schemas.microsoft.com/office/drawing/2014/main" id="{47B36EE3-32B5-45BD-A521-43AFA3870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4118D-B64A-4C28-BCEC-F9FEE96FC38E}"/>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8" name="Content Placeholder 2">
            <a:extLst>
              <a:ext uri="{FF2B5EF4-FFF2-40B4-BE49-F238E27FC236}">
                <a16:creationId xmlns:a16="http://schemas.microsoft.com/office/drawing/2014/main" id="{9EEB428D-7F9E-4DEF-8B57-198FEFD3876B}"/>
              </a:ext>
            </a:extLst>
          </p:cNvPr>
          <p:cNvSpPr>
            <a:spLocks noGrp="1"/>
          </p:cNvSpPr>
          <p:nvPr>
            <p:ph sz="half" idx="13"/>
          </p:nvPr>
        </p:nvSpPr>
        <p:spPr>
          <a:xfrm>
            <a:off x="838200" y="4226399"/>
            <a:ext cx="5181600" cy="2132226"/>
          </a:xfrm>
        </p:spPr>
        <p:txBody>
          <a:bodyPr>
            <a:noAutofit/>
          </a:bodyPr>
          <a:lstStyle>
            <a:lvl1pPr>
              <a:defRPr sz="3200" b="1">
                <a:latin typeface="Corbel" panose="020B0503020204020204" pitchFamily="34" charset="0"/>
              </a:defRPr>
            </a:lvl1pPr>
            <a:lvl2pPr marL="457200" indent="0">
              <a:buNone/>
              <a:defRPr sz="3800">
                <a:latin typeface="Corbel" panose="020B0503020204020204" pitchFamily="34" charset="0"/>
              </a:defRPr>
            </a:lvl2pPr>
            <a:lvl3pPr>
              <a:defRPr sz="3800">
                <a:latin typeface="Corbel" panose="020B0503020204020204" pitchFamily="34" charset="0"/>
              </a:defRPr>
            </a:lvl3pPr>
            <a:lvl4pPr>
              <a:defRPr sz="3800">
                <a:latin typeface="Corbel" panose="020B0503020204020204" pitchFamily="34" charset="0"/>
              </a:defRPr>
            </a:lvl4pPr>
            <a:lvl5pPr>
              <a:defRPr sz="3800">
                <a:latin typeface="Corbel" panose="020B05030202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D5354C2-2E8A-4FA1-A9D9-35FBC589D605}"/>
              </a:ext>
            </a:extLst>
          </p:cNvPr>
          <p:cNvSpPr>
            <a:spLocks noGrp="1"/>
          </p:cNvSpPr>
          <p:nvPr>
            <p:ph sz="half" idx="14"/>
          </p:nvPr>
        </p:nvSpPr>
        <p:spPr>
          <a:xfrm>
            <a:off x="6172200" y="4226399"/>
            <a:ext cx="5181600" cy="2132226"/>
          </a:xfrm>
        </p:spPr>
        <p:txBody>
          <a:bodyPr>
            <a:noAutofit/>
          </a:bodyPr>
          <a:lstStyle>
            <a:lvl1pPr>
              <a:defRPr sz="3200" b="1"/>
            </a:lvl1pPr>
            <a:lvl2pPr marL="457200" indent="0">
              <a:buNone/>
              <a:defRPr sz="3800"/>
            </a:lvl2pPr>
            <a:lvl3pPr>
              <a:defRPr sz="3800"/>
            </a:lvl3pPr>
            <a:lvl4pPr>
              <a:defRPr sz="3800"/>
            </a:lvl4pPr>
            <a:lvl5pPr>
              <a:defRPr sz="3800"/>
            </a:lvl5pPr>
          </a:lstStyle>
          <a:p>
            <a:pPr lvl="0"/>
            <a:r>
              <a:rPr lang="en-US"/>
              <a:t>Click to edit Master text styles</a:t>
            </a:r>
          </a:p>
        </p:txBody>
      </p:sp>
    </p:spTree>
    <p:extLst>
      <p:ext uri="{BB962C8B-B14F-4D97-AF65-F5344CB8AC3E}">
        <p14:creationId xmlns:p14="http://schemas.microsoft.com/office/powerpoint/2010/main" val="2477124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1F10C1-A2C7-4C9C-A9B5-6232726DEBA5}"/>
              </a:ext>
            </a:extLst>
          </p:cNvPr>
          <p:cNvSpPr>
            <a:spLocks noGrp="1"/>
          </p:cNvSpPr>
          <p:nvPr>
            <p:ph sz="half" idx="1"/>
          </p:nvPr>
        </p:nvSpPr>
        <p:spPr>
          <a:xfrm>
            <a:off x="838200" y="1115936"/>
            <a:ext cx="5057633" cy="2132226"/>
          </a:xfrm>
          <a:blipFill>
            <a:blip r:embed="rId2"/>
            <a:stretch>
              <a:fillRect/>
            </a:stretch>
          </a:blipFill>
        </p:spPr>
        <p:txBody>
          <a:bodyPr anchor="ctr">
            <a:noAutofit/>
          </a:bodyPr>
          <a:lstStyle>
            <a:lvl1pPr marL="0" indent="0" algn="ctr">
              <a:buNone/>
              <a:defRPr sz="3200" b="1">
                <a:solidFill>
                  <a:schemeClr val="bg1"/>
                </a:solidFill>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F914FE18-D6C9-4A12-8AF2-E05FDE7C12B9}"/>
              </a:ext>
            </a:extLst>
          </p:cNvPr>
          <p:cNvSpPr>
            <a:spLocks noGrp="1"/>
          </p:cNvSpPr>
          <p:nvPr>
            <p:ph sz="half" idx="2"/>
          </p:nvPr>
        </p:nvSpPr>
        <p:spPr>
          <a:xfrm>
            <a:off x="6296166" y="1115936"/>
            <a:ext cx="5057633" cy="2132226"/>
          </a:xfrm>
          <a:ln w="66675">
            <a:solidFill>
              <a:srgbClr val="660066"/>
            </a:solidFill>
          </a:ln>
        </p:spPr>
        <p:txBody>
          <a:bodyPr anchor="ctr">
            <a:noAutofit/>
          </a:bodyPr>
          <a:lstStyle>
            <a:lvl1pPr marL="0" indent="0" algn="ctr">
              <a:buNone/>
              <a:defRPr sz="3200" b="1">
                <a:solidFill>
                  <a:srgbClr val="532950"/>
                </a:solidFill>
                <a:latin typeface="Corbel" panose="020B0503020204020204" pitchFamily="34" charset="0"/>
              </a:defRPr>
            </a:lvl1pPr>
            <a:lvl2pPr>
              <a:defRPr sz="3800">
                <a:latin typeface="Corbel" panose="020B0503020204020204" pitchFamily="34" charset="0"/>
              </a:defRPr>
            </a:lvl2pPr>
            <a:lvl3pPr>
              <a:defRPr sz="3800">
                <a:latin typeface="Corbel" panose="020B0503020204020204" pitchFamily="34" charset="0"/>
              </a:defRPr>
            </a:lvl3pPr>
            <a:lvl4pPr>
              <a:defRPr sz="3800">
                <a:latin typeface="Corbel" panose="020B0503020204020204" pitchFamily="34" charset="0"/>
              </a:defRPr>
            </a:lvl4pPr>
            <a:lvl5pPr>
              <a:defRPr sz="3800">
                <a:latin typeface="Corbel" panose="020B0503020204020204" pitchFamily="34" charset="0"/>
              </a:defRPr>
            </a:lvl5pPr>
          </a:lstStyle>
          <a:p>
            <a:pPr lvl="0"/>
            <a:r>
              <a:rPr lang="en-US"/>
              <a:t>Click to edit Master text styles</a:t>
            </a:r>
          </a:p>
        </p:txBody>
      </p:sp>
      <p:sp>
        <p:nvSpPr>
          <p:cNvPr id="5" name="Date Placeholder 4">
            <a:extLst>
              <a:ext uri="{FF2B5EF4-FFF2-40B4-BE49-F238E27FC236}">
                <a16:creationId xmlns:a16="http://schemas.microsoft.com/office/drawing/2014/main" id="{A87B20A0-B220-4811-A014-C501DBE69A37}"/>
              </a:ext>
            </a:extLst>
          </p:cNvPr>
          <p:cNvSpPr>
            <a:spLocks noGrp="1"/>
          </p:cNvSpPr>
          <p:nvPr>
            <p:ph type="dt" sz="half" idx="10"/>
          </p:nvPr>
        </p:nvSpPr>
        <p:spPr/>
        <p:txBody>
          <a:bodyPr/>
          <a:lstStyle/>
          <a:p>
            <a:fld id="{FAD8B87B-6777-43AB-B0DC-11D82803C512}" type="datetime1">
              <a:rPr lang="en-US" smtClean="0"/>
              <a:t>9/25/2024</a:t>
            </a:fld>
            <a:endParaRPr lang="en-US"/>
          </a:p>
        </p:txBody>
      </p:sp>
      <p:sp>
        <p:nvSpPr>
          <p:cNvPr id="6" name="Footer Placeholder 5">
            <a:extLst>
              <a:ext uri="{FF2B5EF4-FFF2-40B4-BE49-F238E27FC236}">
                <a16:creationId xmlns:a16="http://schemas.microsoft.com/office/drawing/2014/main" id="{47B36EE3-32B5-45BD-A521-43AFA3870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4118D-B64A-4C28-BCEC-F9FEE96FC38E}"/>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8" name="Content Placeholder 2">
            <a:extLst>
              <a:ext uri="{FF2B5EF4-FFF2-40B4-BE49-F238E27FC236}">
                <a16:creationId xmlns:a16="http://schemas.microsoft.com/office/drawing/2014/main" id="{9EEB428D-7F9E-4DEF-8B57-198FEFD3876B}"/>
              </a:ext>
            </a:extLst>
          </p:cNvPr>
          <p:cNvSpPr>
            <a:spLocks noGrp="1"/>
          </p:cNvSpPr>
          <p:nvPr>
            <p:ph sz="half" idx="13"/>
          </p:nvPr>
        </p:nvSpPr>
        <p:spPr>
          <a:xfrm>
            <a:off x="838200" y="3598598"/>
            <a:ext cx="5057633" cy="2132226"/>
          </a:xfrm>
          <a:ln w="66675">
            <a:solidFill>
              <a:srgbClr val="660066"/>
            </a:solidFill>
          </a:ln>
        </p:spPr>
        <p:txBody>
          <a:bodyPr anchor="ctr">
            <a:noAutofit/>
          </a:bodyPr>
          <a:lstStyle>
            <a:lvl1pPr marL="0" indent="0" algn="ctr">
              <a:buNone/>
              <a:defRPr sz="3200" b="1">
                <a:solidFill>
                  <a:srgbClr val="532950"/>
                </a:solidFill>
                <a:latin typeface="Corbel" panose="020B0503020204020204" pitchFamily="34" charset="0"/>
              </a:defRPr>
            </a:lvl1pPr>
            <a:lvl2pPr marL="457200" indent="0">
              <a:buNone/>
              <a:defRPr sz="3800">
                <a:latin typeface="Corbel" panose="020B0503020204020204" pitchFamily="34" charset="0"/>
              </a:defRPr>
            </a:lvl2pPr>
            <a:lvl3pPr>
              <a:defRPr sz="3800">
                <a:latin typeface="Corbel" panose="020B0503020204020204" pitchFamily="34" charset="0"/>
              </a:defRPr>
            </a:lvl3pPr>
            <a:lvl4pPr>
              <a:defRPr sz="3800">
                <a:latin typeface="Corbel" panose="020B0503020204020204" pitchFamily="34" charset="0"/>
              </a:defRPr>
            </a:lvl4pPr>
            <a:lvl5pPr>
              <a:defRPr sz="3800">
                <a:latin typeface="Corbel" panose="020B05030202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D5354C2-2E8A-4FA1-A9D9-35FBC589D605}"/>
              </a:ext>
            </a:extLst>
          </p:cNvPr>
          <p:cNvSpPr>
            <a:spLocks noGrp="1"/>
          </p:cNvSpPr>
          <p:nvPr>
            <p:ph sz="half" idx="14"/>
          </p:nvPr>
        </p:nvSpPr>
        <p:spPr>
          <a:xfrm>
            <a:off x="6296166" y="3598598"/>
            <a:ext cx="5057634" cy="2132226"/>
          </a:xfrm>
          <a:blipFill>
            <a:blip r:embed="rId2"/>
            <a:stretch>
              <a:fillRect/>
            </a:stretch>
          </a:blipFill>
        </p:spPr>
        <p:txBody>
          <a:bodyPr anchor="ctr">
            <a:noAutofit/>
          </a:bodyPr>
          <a:lstStyle>
            <a:lvl1pPr marL="0" indent="0" algn="ctr">
              <a:buNone/>
              <a:defRPr sz="3200" b="1">
                <a:solidFill>
                  <a:schemeClr val="bg1"/>
                </a:solidFill>
              </a:defRPr>
            </a:lvl1pPr>
            <a:lvl2pPr marL="457200" indent="0">
              <a:buNone/>
              <a:defRPr sz="3800"/>
            </a:lvl2pPr>
            <a:lvl3pPr>
              <a:defRPr sz="3800"/>
            </a:lvl3pPr>
            <a:lvl4pPr>
              <a:defRPr sz="3800"/>
            </a:lvl4pPr>
            <a:lvl5pPr>
              <a:defRPr sz="3800"/>
            </a:lvl5pPr>
          </a:lstStyle>
          <a:p>
            <a:pPr lvl="0"/>
            <a:r>
              <a:rPr lang="en-US"/>
              <a:t>Click to edit Master text styles</a:t>
            </a:r>
          </a:p>
        </p:txBody>
      </p:sp>
    </p:spTree>
    <p:extLst>
      <p:ext uri="{BB962C8B-B14F-4D97-AF65-F5344CB8AC3E}">
        <p14:creationId xmlns:p14="http://schemas.microsoft.com/office/powerpoint/2010/main" val="1272022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3D2DBED-6CA2-4B08-B1C8-DC4F9CAB77BB}"/>
              </a:ext>
            </a:extLst>
          </p:cNvPr>
          <p:cNvSpPr>
            <a:spLocks noGrp="1"/>
          </p:cNvSpPr>
          <p:nvPr>
            <p:ph type="pic" sz="quarter" idx="17"/>
          </p:nvPr>
        </p:nvSpPr>
        <p:spPr>
          <a:xfrm>
            <a:off x="-3634" y="-9240"/>
            <a:ext cx="4889534" cy="6365589"/>
          </a:xfrm>
        </p:spPr>
        <p:txBody>
          <a:bodyPr/>
          <a:lstStyle/>
          <a:p>
            <a:endParaRPr lang="en-US"/>
          </a:p>
        </p:txBody>
      </p:sp>
      <p:sp>
        <p:nvSpPr>
          <p:cNvPr id="2" name="Title 1">
            <a:extLst>
              <a:ext uri="{FF2B5EF4-FFF2-40B4-BE49-F238E27FC236}">
                <a16:creationId xmlns:a16="http://schemas.microsoft.com/office/drawing/2014/main" id="{487E4B63-9F90-4B63-9EEB-0B74C88D6A5A}"/>
              </a:ext>
            </a:extLst>
          </p:cNvPr>
          <p:cNvSpPr>
            <a:spLocks noGrp="1"/>
          </p:cNvSpPr>
          <p:nvPr>
            <p:ph type="title"/>
          </p:nvPr>
        </p:nvSpPr>
        <p:spPr>
          <a:xfrm>
            <a:off x="5156588" y="519111"/>
            <a:ext cx="6348475" cy="1777574"/>
          </a:xfrm>
        </p:spPr>
        <p:txBody>
          <a:bodyPr>
            <a:noAutofit/>
          </a:bodyPr>
          <a:lstStyle>
            <a:lvl1pPr algn="l">
              <a:defRPr sz="5800">
                <a:solidFill>
                  <a:srgbClr val="660066"/>
                </a:solidFill>
                <a:latin typeface="Century Gothic" panose="020B0502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6B23836-AC32-4776-B43F-2FE792A3A4B8}"/>
              </a:ext>
            </a:extLst>
          </p:cNvPr>
          <p:cNvSpPr>
            <a:spLocks noGrp="1"/>
          </p:cNvSpPr>
          <p:nvPr>
            <p:ph type="dt" sz="half" idx="10"/>
          </p:nvPr>
        </p:nvSpPr>
        <p:spPr/>
        <p:txBody>
          <a:bodyPr/>
          <a:lstStyle/>
          <a:p>
            <a:fld id="{25CCFF94-1C57-45DE-8079-50CFC4C07183}" type="datetime1">
              <a:rPr lang="en-US" smtClean="0"/>
              <a:t>9/25/2024</a:t>
            </a:fld>
            <a:endParaRPr lang="en-US"/>
          </a:p>
        </p:txBody>
      </p:sp>
      <p:sp>
        <p:nvSpPr>
          <p:cNvPr id="4" name="Footer Placeholder 3">
            <a:extLst>
              <a:ext uri="{FF2B5EF4-FFF2-40B4-BE49-F238E27FC236}">
                <a16:creationId xmlns:a16="http://schemas.microsoft.com/office/drawing/2014/main" id="{67D6D121-B39B-4CE6-A6D1-BE1B7C0878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05AFA2-C476-48A0-AE52-D545EEEC6A87}"/>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12" name="Text Placeholder 11">
            <a:extLst>
              <a:ext uri="{FF2B5EF4-FFF2-40B4-BE49-F238E27FC236}">
                <a16:creationId xmlns:a16="http://schemas.microsoft.com/office/drawing/2014/main" id="{20F764D1-50B5-42E2-9752-DFDE1F39E096}"/>
              </a:ext>
            </a:extLst>
          </p:cNvPr>
          <p:cNvSpPr>
            <a:spLocks noGrp="1"/>
          </p:cNvSpPr>
          <p:nvPr>
            <p:ph type="body" sz="quarter" idx="16"/>
          </p:nvPr>
        </p:nvSpPr>
        <p:spPr>
          <a:xfrm>
            <a:off x="5157182" y="2674938"/>
            <a:ext cx="6346233" cy="3111500"/>
          </a:xfrm>
        </p:spPr>
        <p:txBody>
          <a:bodyPr>
            <a:normAutofit/>
          </a:bodyPr>
          <a:lstStyle>
            <a:lvl1pPr>
              <a:defRPr sz="2200">
                <a:latin typeface="Corbel" panose="020B0503020204020204" pitchFamily="34" charset="0"/>
              </a:defRPr>
            </a:lvl1pPr>
            <a:lvl2pPr>
              <a:defRPr sz="2200">
                <a:latin typeface="Corbel" panose="020B0503020204020204" pitchFamily="34" charset="0"/>
              </a:defRPr>
            </a:lvl2pPr>
            <a:lvl3pPr>
              <a:defRPr sz="2200">
                <a:latin typeface="Corbel" panose="020B0503020204020204" pitchFamily="34" charset="0"/>
              </a:defRPr>
            </a:lvl3pPr>
            <a:lvl4pPr>
              <a:defRPr sz="2200">
                <a:latin typeface="Corbel" panose="020B0503020204020204" pitchFamily="34" charset="0"/>
              </a:defRPr>
            </a:lvl4pPr>
            <a:lvl5pPr>
              <a:defRPr sz="2200">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6C4852-6EC3-4533-98C8-5252A147EE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70583" r="-153" b="22332"/>
          <a:stretch/>
        </p:blipFill>
        <p:spPr>
          <a:xfrm>
            <a:off x="-3635" y="6240036"/>
            <a:ext cx="12210646" cy="617964"/>
          </a:xfrm>
          <a:prstGeom prst="rect">
            <a:avLst/>
          </a:prstGeom>
        </p:spPr>
      </p:pic>
    </p:spTree>
    <p:extLst>
      <p:ext uri="{BB962C8B-B14F-4D97-AF65-F5344CB8AC3E}">
        <p14:creationId xmlns:p14="http://schemas.microsoft.com/office/powerpoint/2010/main" val="368385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4086A-43D2-4BA1-AE4D-F6948136C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F10C1-A2C7-4C9C-A9B5-6232726DEB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14FE18-D6C9-4A12-8AF2-E05FDE7C1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20A0-B220-4811-A014-C501DBE69A37}"/>
              </a:ext>
            </a:extLst>
          </p:cNvPr>
          <p:cNvSpPr>
            <a:spLocks noGrp="1"/>
          </p:cNvSpPr>
          <p:nvPr>
            <p:ph type="dt" sz="half" idx="10"/>
          </p:nvPr>
        </p:nvSpPr>
        <p:spPr/>
        <p:txBody>
          <a:bodyPr/>
          <a:lstStyle/>
          <a:p>
            <a:fld id="{42398121-1D3A-4BC9-AA27-3D50734A6AAD}" type="datetime1">
              <a:rPr lang="en-US" smtClean="0"/>
              <a:t>9/25/2024</a:t>
            </a:fld>
            <a:endParaRPr lang="en-US"/>
          </a:p>
        </p:txBody>
      </p:sp>
      <p:sp>
        <p:nvSpPr>
          <p:cNvPr id="6" name="Footer Placeholder 5">
            <a:extLst>
              <a:ext uri="{FF2B5EF4-FFF2-40B4-BE49-F238E27FC236}">
                <a16:creationId xmlns:a16="http://schemas.microsoft.com/office/drawing/2014/main" id="{47B36EE3-32B5-45BD-A521-43AFA3870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4118D-B64A-4C28-BCEC-F9FEE96FC38E}"/>
              </a:ext>
            </a:extLst>
          </p:cNvPr>
          <p:cNvSpPr>
            <a:spLocks noGrp="1"/>
          </p:cNvSpPr>
          <p:nvPr>
            <p:ph type="sldNum" sz="quarter" idx="12"/>
          </p:nvPr>
        </p:nvSpPr>
        <p:spPr/>
        <p:txBody>
          <a:bodyPr/>
          <a:lstStyle/>
          <a:p>
            <a:fld id="{29AA0C70-8038-43D2-816F-2FD374311A53}" type="slidenum">
              <a:rPr lang="en-US" smtClean="0"/>
              <a:t>‹#›</a:t>
            </a:fld>
            <a:endParaRPr lang="en-US"/>
          </a:p>
        </p:txBody>
      </p:sp>
      <p:pic>
        <p:nvPicPr>
          <p:cNvPr id="8" name="Picture 7">
            <a:extLst>
              <a:ext uri="{FF2B5EF4-FFF2-40B4-BE49-F238E27FC236}">
                <a16:creationId xmlns:a16="http://schemas.microsoft.com/office/drawing/2014/main" id="{B7D7D38D-DE03-4B8E-A448-FC9A8035D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70583" r="-153" b="22332"/>
          <a:stretch/>
        </p:blipFill>
        <p:spPr>
          <a:xfrm>
            <a:off x="-3635" y="6240036"/>
            <a:ext cx="12210646" cy="617964"/>
          </a:xfrm>
          <a:prstGeom prst="rect">
            <a:avLst/>
          </a:prstGeom>
        </p:spPr>
      </p:pic>
    </p:spTree>
    <p:extLst>
      <p:ext uri="{BB962C8B-B14F-4D97-AF65-F5344CB8AC3E}">
        <p14:creationId xmlns:p14="http://schemas.microsoft.com/office/powerpoint/2010/main" val="2703774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CCD3BE-BD68-42C8-8235-1821D3AA7B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70582" r="-153" b="9131"/>
          <a:stretch/>
        </p:blipFill>
        <p:spPr>
          <a:xfrm>
            <a:off x="0" y="-78794"/>
            <a:ext cx="12210646" cy="1769482"/>
          </a:xfrm>
          <a:prstGeom prst="rect">
            <a:avLst/>
          </a:prstGeom>
        </p:spPr>
      </p:pic>
      <p:sp>
        <p:nvSpPr>
          <p:cNvPr id="2" name="Title 1">
            <a:extLst>
              <a:ext uri="{FF2B5EF4-FFF2-40B4-BE49-F238E27FC236}">
                <a16:creationId xmlns:a16="http://schemas.microsoft.com/office/drawing/2014/main" id="{D714086A-43D2-4BA1-AE4D-F6948136C7E9}"/>
              </a:ext>
            </a:extLst>
          </p:cNvPr>
          <p:cNvSpPr>
            <a:spLocks noGrp="1"/>
          </p:cNvSpPr>
          <p:nvPr>
            <p:ph type="title"/>
          </p:nvPr>
        </p:nvSpPr>
        <p:spPr/>
        <p:txBody>
          <a:bodyPr>
            <a:normAutofit/>
          </a:bodyPr>
          <a:lstStyle>
            <a:lvl1pPr algn="ctr">
              <a:defRPr sz="5500">
                <a:solidFill>
                  <a:srgbClr val="FFE800"/>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B1F10C1-A2C7-4C9C-A9B5-6232726DEBA5}"/>
              </a:ext>
            </a:extLst>
          </p:cNvPr>
          <p:cNvSpPr>
            <a:spLocks noGrp="1"/>
          </p:cNvSpPr>
          <p:nvPr>
            <p:ph sz="half" idx="1"/>
          </p:nvPr>
        </p:nvSpPr>
        <p:spPr>
          <a:xfrm>
            <a:off x="974680" y="1825625"/>
            <a:ext cx="4921600" cy="1013109"/>
          </a:xfrm>
        </p:spPr>
        <p:txBody>
          <a:bodyPr anchor="ctr">
            <a:noAutofit/>
          </a:bodyPr>
          <a:lstStyle>
            <a:lvl1pPr marL="0" indent="0">
              <a:buNone/>
              <a:defRPr sz="3100" b="1">
                <a:solidFill>
                  <a:srgbClr val="532950"/>
                </a:solidFill>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F914FE18-D6C9-4A12-8AF2-E05FDE7C12B9}"/>
              </a:ext>
            </a:extLst>
          </p:cNvPr>
          <p:cNvSpPr>
            <a:spLocks noGrp="1"/>
          </p:cNvSpPr>
          <p:nvPr>
            <p:ph sz="half" idx="2"/>
          </p:nvPr>
        </p:nvSpPr>
        <p:spPr>
          <a:xfrm>
            <a:off x="6308680" y="1825625"/>
            <a:ext cx="4921600" cy="1013109"/>
          </a:xfrm>
        </p:spPr>
        <p:txBody>
          <a:bodyPr anchor="ctr">
            <a:noAutofit/>
          </a:bodyPr>
          <a:lstStyle>
            <a:lvl1pPr marL="0" indent="0">
              <a:buNone/>
              <a:defRPr sz="3100" b="1">
                <a:solidFill>
                  <a:srgbClr val="532950"/>
                </a:solidFill>
                <a:latin typeface="Corbel" panose="020B0503020204020204" pitchFamily="34" charset="0"/>
              </a:defRPr>
            </a:lvl1pPr>
            <a:lvl2pPr>
              <a:defRPr sz="3800">
                <a:latin typeface="Corbel" panose="020B0503020204020204" pitchFamily="34" charset="0"/>
              </a:defRPr>
            </a:lvl2pPr>
            <a:lvl3pPr>
              <a:defRPr sz="3800">
                <a:latin typeface="Corbel" panose="020B0503020204020204" pitchFamily="34" charset="0"/>
              </a:defRPr>
            </a:lvl3pPr>
            <a:lvl4pPr>
              <a:defRPr sz="3800">
                <a:latin typeface="Corbel" panose="020B0503020204020204" pitchFamily="34" charset="0"/>
              </a:defRPr>
            </a:lvl4pPr>
            <a:lvl5pPr>
              <a:defRPr sz="3800">
                <a:latin typeface="Corbel" panose="020B0503020204020204" pitchFamily="34" charset="0"/>
              </a:defRPr>
            </a:lvl5pPr>
          </a:lstStyle>
          <a:p>
            <a:pPr lvl="0"/>
            <a:r>
              <a:rPr lang="en-US"/>
              <a:t>Click to edit Master text styles</a:t>
            </a:r>
          </a:p>
        </p:txBody>
      </p:sp>
      <p:sp>
        <p:nvSpPr>
          <p:cNvPr id="5" name="Date Placeholder 4">
            <a:extLst>
              <a:ext uri="{FF2B5EF4-FFF2-40B4-BE49-F238E27FC236}">
                <a16:creationId xmlns:a16="http://schemas.microsoft.com/office/drawing/2014/main" id="{A87B20A0-B220-4811-A014-C501DBE69A37}"/>
              </a:ext>
            </a:extLst>
          </p:cNvPr>
          <p:cNvSpPr>
            <a:spLocks noGrp="1"/>
          </p:cNvSpPr>
          <p:nvPr>
            <p:ph type="dt" sz="half" idx="10"/>
          </p:nvPr>
        </p:nvSpPr>
        <p:spPr/>
        <p:txBody>
          <a:bodyPr/>
          <a:lstStyle/>
          <a:p>
            <a:fld id="{618FD614-0354-4207-B676-78CC7F8B01D3}" type="datetime1">
              <a:rPr lang="en-US" smtClean="0"/>
              <a:t>9/25/2024</a:t>
            </a:fld>
            <a:endParaRPr lang="en-US"/>
          </a:p>
        </p:txBody>
      </p:sp>
      <p:sp>
        <p:nvSpPr>
          <p:cNvPr id="6" name="Footer Placeholder 5">
            <a:extLst>
              <a:ext uri="{FF2B5EF4-FFF2-40B4-BE49-F238E27FC236}">
                <a16:creationId xmlns:a16="http://schemas.microsoft.com/office/drawing/2014/main" id="{47B36EE3-32B5-45BD-A521-43AFA3870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4118D-B64A-4C28-BCEC-F9FEE96FC38E}"/>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8" name="Content Placeholder 2">
            <a:extLst>
              <a:ext uri="{FF2B5EF4-FFF2-40B4-BE49-F238E27FC236}">
                <a16:creationId xmlns:a16="http://schemas.microsoft.com/office/drawing/2014/main" id="{9EEB428D-7F9E-4DEF-8B57-198FEFD3876B}"/>
              </a:ext>
            </a:extLst>
          </p:cNvPr>
          <p:cNvSpPr>
            <a:spLocks noGrp="1"/>
          </p:cNvSpPr>
          <p:nvPr>
            <p:ph sz="half" idx="13"/>
          </p:nvPr>
        </p:nvSpPr>
        <p:spPr>
          <a:xfrm>
            <a:off x="974680" y="4226399"/>
            <a:ext cx="4921600" cy="1013109"/>
          </a:xfrm>
        </p:spPr>
        <p:txBody>
          <a:bodyPr anchor="ctr">
            <a:noAutofit/>
          </a:bodyPr>
          <a:lstStyle>
            <a:lvl1pPr marL="0" indent="0">
              <a:buNone/>
              <a:defRPr sz="3100" b="1">
                <a:solidFill>
                  <a:srgbClr val="532950"/>
                </a:solidFill>
                <a:latin typeface="Corbel" panose="020B0503020204020204" pitchFamily="34" charset="0"/>
              </a:defRPr>
            </a:lvl1pPr>
            <a:lvl2pPr marL="457200" indent="0">
              <a:buNone/>
              <a:defRPr sz="3800">
                <a:latin typeface="Corbel" panose="020B0503020204020204" pitchFamily="34" charset="0"/>
              </a:defRPr>
            </a:lvl2pPr>
            <a:lvl3pPr>
              <a:defRPr sz="3800">
                <a:latin typeface="Corbel" panose="020B0503020204020204" pitchFamily="34" charset="0"/>
              </a:defRPr>
            </a:lvl3pPr>
            <a:lvl4pPr>
              <a:defRPr sz="3800">
                <a:latin typeface="Corbel" panose="020B0503020204020204" pitchFamily="34" charset="0"/>
              </a:defRPr>
            </a:lvl4pPr>
            <a:lvl5pPr>
              <a:defRPr sz="3800">
                <a:latin typeface="Corbel" panose="020B05030202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D5354C2-2E8A-4FA1-A9D9-35FBC589D605}"/>
              </a:ext>
            </a:extLst>
          </p:cNvPr>
          <p:cNvSpPr>
            <a:spLocks noGrp="1"/>
          </p:cNvSpPr>
          <p:nvPr>
            <p:ph sz="half" idx="14"/>
          </p:nvPr>
        </p:nvSpPr>
        <p:spPr>
          <a:xfrm>
            <a:off x="6308680" y="4226399"/>
            <a:ext cx="4921600" cy="1013109"/>
          </a:xfrm>
        </p:spPr>
        <p:txBody>
          <a:bodyPr anchor="ctr">
            <a:noAutofit/>
          </a:bodyPr>
          <a:lstStyle>
            <a:lvl1pPr marL="0" indent="0">
              <a:buNone/>
              <a:defRPr sz="3100" b="1">
                <a:solidFill>
                  <a:srgbClr val="532950"/>
                </a:solidFill>
                <a:latin typeface="Corbel" panose="020B0503020204020204" pitchFamily="34" charset="0"/>
              </a:defRPr>
            </a:lvl1pPr>
            <a:lvl2pPr marL="457200" indent="0">
              <a:buNone/>
              <a:defRPr sz="3800"/>
            </a:lvl2pPr>
            <a:lvl3pPr>
              <a:defRPr sz="3800"/>
            </a:lvl3pPr>
            <a:lvl4pPr>
              <a:defRPr sz="3800"/>
            </a:lvl4pPr>
            <a:lvl5pPr>
              <a:defRPr sz="3800"/>
            </a:lvl5pPr>
          </a:lstStyle>
          <a:p>
            <a:pPr lvl="0"/>
            <a:r>
              <a:rPr lang="en-US"/>
              <a:t>Click to edit Master text styles</a:t>
            </a:r>
          </a:p>
        </p:txBody>
      </p:sp>
      <p:sp>
        <p:nvSpPr>
          <p:cNvPr id="12" name="Content Placeholder 2">
            <a:extLst>
              <a:ext uri="{FF2B5EF4-FFF2-40B4-BE49-F238E27FC236}">
                <a16:creationId xmlns:a16="http://schemas.microsoft.com/office/drawing/2014/main" id="{CCD8EB44-88BB-432E-B4F1-549AEE758175}"/>
              </a:ext>
            </a:extLst>
          </p:cNvPr>
          <p:cNvSpPr>
            <a:spLocks noGrp="1"/>
          </p:cNvSpPr>
          <p:nvPr>
            <p:ph sz="half" idx="15"/>
          </p:nvPr>
        </p:nvSpPr>
        <p:spPr>
          <a:xfrm>
            <a:off x="974680" y="2932727"/>
            <a:ext cx="4921600" cy="1049847"/>
          </a:xfrm>
        </p:spPr>
        <p:txBody>
          <a:bodyPr>
            <a:noAutofit/>
          </a:bodyPr>
          <a:lstStyle>
            <a:lvl1pPr marL="0" indent="0">
              <a:buNone/>
              <a:defRPr sz="2700" b="0">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E61E3986-16E8-4C2E-8E56-7BFA4C5DF319}"/>
              </a:ext>
            </a:extLst>
          </p:cNvPr>
          <p:cNvSpPr>
            <a:spLocks noGrp="1"/>
          </p:cNvSpPr>
          <p:nvPr>
            <p:ph sz="half" idx="16"/>
          </p:nvPr>
        </p:nvSpPr>
        <p:spPr>
          <a:xfrm>
            <a:off x="6308680" y="2903596"/>
            <a:ext cx="4921600" cy="1049847"/>
          </a:xfrm>
        </p:spPr>
        <p:txBody>
          <a:bodyPr>
            <a:noAutofit/>
          </a:bodyPr>
          <a:lstStyle>
            <a:lvl1pPr marL="0" indent="0">
              <a:buNone/>
              <a:defRPr sz="2700" b="0">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45B5FC85-B1EE-48B2-87D8-D8B2ADBC6A3D}"/>
              </a:ext>
            </a:extLst>
          </p:cNvPr>
          <p:cNvSpPr>
            <a:spLocks noGrp="1"/>
          </p:cNvSpPr>
          <p:nvPr>
            <p:ph sz="half" idx="17"/>
          </p:nvPr>
        </p:nvSpPr>
        <p:spPr>
          <a:xfrm>
            <a:off x="974680" y="5320151"/>
            <a:ext cx="4921600" cy="1049847"/>
          </a:xfrm>
        </p:spPr>
        <p:txBody>
          <a:bodyPr>
            <a:noAutofit/>
          </a:bodyPr>
          <a:lstStyle>
            <a:lvl1pPr marL="0" indent="0">
              <a:buNone/>
              <a:defRPr sz="2700" b="0">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859F65B5-1634-4A24-8313-FA03DADEF003}"/>
              </a:ext>
            </a:extLst>
          </p:cNvPr>
          <p:cNvSpPr>
            <a:spLocks noGrp="1"/>
          </p:cNvSpPr>
          <p:nvPr>
            <p:ph sz="half" idx="18"/>
          </p:nvPr>
        </p:nvSpPr>
        <p:spPr>
          <a:xfrm>
            <a:off x="6308680" y="5306503"/>
            <a:ext cx="4921600" cy="1049847"/>
          </a:xfrm>
        </p:spPr>
        <p:txBody>
          <a:bodyPr>
            <a:noAutofit/>
          </a:bodyPr>
          <a:lstStyle>
            <a:lvl1pPr marL="0" indent="0">
              <a:buNone/>
              <a:defRPr sz="2700" b="0">
                <a:latin typeface="Corbel" panose="020B0503020204020204" pitchFamily="34" charset="0"/>
              </a:defRPr>
            </a:lvl1pPr>
            <a:lvl2pPr marL="457200" indent="0">
              <a:buNone/>
              <a:defRPr sz="3500">
                <a:latin typeface="Corbel" panose="020B0503020204020204" pitchFamily="34" charset="0"/>
              </a:defRPr>
            </a:lvl2pPr>
            <a:lvl3pPr>
              <a:defRPr sz="3500">
                <a:latin typeface="Corbel" panose="020B0503020204020204" pitchFamily="34" charset="0"/>
              </a:defRPr>
            </a:lvl3pPr>
            <a:lvl4pPr>
              <a:defRPr sz="3500">
                <a:latin typeface="Corbel" panose="020B0503020204020204" pitchFamily="34" charset="0"/>
              </a:defRPr>
            </a:lvl4pPr>
            <a:lvl5pPr>
              <a:defRPr sz="3500">
                <a:latin typeface="Corbel" panose="020B0503020204020204" pitchFamily="34" charset="0"/>
              </a:defRPr>
            </a:lvl5pPr>
          </a:lstStyle>
          <a:p>
            <a:pPr lvl="0"/>
            <a:r>
              <a:rPr lang="en-US"/>
              <a:t>Click to edit Master text styles</a:t>
            </a:r>
          </a:p>
        </p:txBody>
      </p:sp>
      <p:pic>
        <p:nvPicPr>
          <p:cNvPr id="17" name="Graphic 16" descr="Checkmark">
            <a:extLst>
              <a:ext uri="{FF2B5EF4-FFF2-40B4-BE49-F238E27FC236}">
                <a16:creationId xmlns:a16="http://schemas.microsoft.com/office/drawing/2014/main" id="{104ABE85-B1A4-4F3C-B903-616884F405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280" y="2090942"/>
            <a:ext cx="412400" cy="412400"/>
          </a:xfrm>
          <a:prstGeom prst="rect">
            <a:avLst/>
          </a:prstGeom>
        </p:spPr>
      </p:pic>
      <p:pic>
        <p:nvPicPr>
          <p:cNvPr id="18" name="Graphic 17" descr="Checkmark">
            <a:extLst>
              <a:ext uri="{FF2B5EF4-FFF2-40B4-BE49-F238E27FC236}">
                <a16:creationId xmlns:a16="http://schemas.microsoft.com/office/drawing/2014/main" id="{16EB9C9E-F037-41B4-B730-1A18095D61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023" y="4526753"/>
            <a:ext cx="412400" cy="412400"/>
          </a:xfrm>
          <a:prstGeom prst="rect">
            <a:avLst/>
          </a:prstGeom>
        </p:spPr>
      </p:pic>
      <p:pic>
        <p:nvPicPr>
          <p:cNvPr id="19" name="Graphic 18" descr="Checkmark">
            <a:extLst>
              <a:ext uri="{FF2B5EF4-FFF2-40B4-BE49-F238E27FC236}">
                <a16:creationId xmlns:a16="http://schemas.microsoft.com/office/drawing/2014/main" id="{4683D323-F2C0-470C-A94B-3646D7D4D4C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6280" y="2112617"/>
            <a:ext cx="412400" cy="412400"/>
          </a:xfrm>
          <a:prstGeom prst="rect">
            <a:avLst/>
          </a:prstGeom>
        </p:spPr>
      </p:pic>
      <p:pic>
        <p:nvPicPr>
          <p:cNvPr id="20" name="Graphic 19" descr="Checkmark">
            <a:extLst>
              <a:ext uri="{FF2B5EF4-FFF2-40B4-BE49-F238E27FC236}">
                <a16:creationId xmlns:a16="http://schemas.microsoft.com/office/drawing/2014/main" id="{0260C78B-FE76-4C78-9EC2-23C2C0AD537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1023" y="4548428"/>
            <a:ext cx="412400" cy="412400"/>
          </a:xfrm>
          <a:prstGeom prst="rect">
            <a:avLst/>
          </a:prstGeom>
        </p:spPr>
      </p:pic>
    </p:spTree>
    <p:extLst>
      <p:ext uri="{BB962C8B-B14F-4D97-AF65-F5344CB8AC3E}">
        <p14:creationId xmlns:p14="http://schemas.microsoft.com/office/powerpoint/2010/main" val="1209688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71AD-95F0-4676-B0B7-FE4BCF73D5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981C64-B58C-45D6-BB30-F70CF7387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84DCC6-4705-452B-9D86-7C8689194A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12F1CC-8AF4-4E5E-BECF-257D0402C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6D746-B8CC-4DF7-8133-1905CBF0C2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8CDAA-64C0-44F3-883E-09F9670FEB4B}"/>
              </a:ext>
            </a:extLst>
          </p:cNvPr>
          <p:cNvSpPr>
            <a:spLocks noGrp="1"/>
          </p:cNvSpPr>
          <p:nvPr>
            <p:ph type="dt" sz="half" idx="10"/>
          </p:nvPr>
        </p:nvSpPr>
        <p:spPr/>
        <p:txBody>
          <a:bodyPr/>
          <a:lstStyle/>
          <a:p>
            <a:fld id="{331D3241-7E6D-42E9-A95B-D5D03C12F4FA}" type="datetime1">
              <a:rPr lang="en-US" smtClean="0"/>
              <a:t>9/25/2024</a:t>
            </a:fld>
            <a:endParaRPr lang="en-US"/>
          </a:p>
        </p:txBody>
      </p:sp>
      <p:sp>
        <p:nvSpPr>
          <p:cNvPr id="8" name="Footer Placeholder 7">
            <a:extLst>
              <a:ext uri="{FF2B5EF4-FFF2-40B4-BE49-F238E27FC236}">
                <a16:creationId xmlns:a16="http://schemas.microsoft.com/office/drawing/2014/main" id="{08056581-535D-4475-9F75-9189BD7EE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5BE479-36F2-498C-9B86-DD25EAF19A4A}"/>
              </a:ext>
            </a:extLst>
          </p:cNvPr>
          <p:cNvSpPr>
            <a:spLocks noGrp="1"/>
          </p:cNvSpPr>
          <p:nvPr>
            <p:ph type="sldNum" sz="quarter" idx="12"/>
          </p:nvPr>
        </p:nvSpPr>
        <p:spPr/>
        <p:txBody>
          <a:bodyPr/>
          <a:lstStyle/>
          <a:p>
            <a:fld id="{29AA0C70-8038-43D2-816F-2FD374311A53}" type="slidenum">
              <a:rPr lang="en-US" smtClean="0"/>
              <a:t>‹#›</a:t>
            </a:fld>
            <a:endParaRPr lang="en-US"/>
          </a:p>
        </p:txBody>
      </p:sp>
    </p:spTree>
    <p:extLst>
      <p:ext uri="{BB962C8B-B14F-4D97-AF65-F5344CB8AC3E}">
        <p14:creationId xmlns:p14="http://schemas.microsoft.com/office/powerpoint/2010/main" val="710419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0678EA-92A4-48C6-BA5A-1731E5829D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20667" r="-153" b="8"/>
          <a:stretch/>
        </p:blipFill>
        <p:spPr>
          <a:xfrm>
            <a:off x="-9323" y="0"/>
            <a:ext cx="12210646" cy="6918657"/>
          </a:xfrm>
          <a:prstGeom prst="rect">
            <a:avLst/>
          </a:prstGeom>
        </p:spPr>
      </p:pic>
      <p:sp>
        <p:nvSpPr>
          <p:cNvPr id="3" name="Date Placeholder 2">
            <a:extLst>
              <a:ext uri="{FF2B5EF4-FFF2-40B4-BE49-F238E27FC236}">
                <a16:creationId xmlns:a16="http://schemas.microsoft.com/office/drawing/2014/main" id="{C0CBDB5B-6291-4EAE-8FAF-4B76E8387936}"/>
              </a:ext>
            </a:extLst>
          </p:cNvPr>
          <p:cNvSpPr>
            <a:spLocks noGrp="1"/>
          </p:cNvSpPr>
          <p:nvPr>
            <p:ph type="dt" sz="half" idx="10"/>
          </p:nvPr>
        </p:nvSpPr>
        <p:spPr/>
        <p:txBody>
          <a:bodyPr/>
          <a:lstStyle/>
          <a:p>
            <a:fld id="{7224214F-1425-4CEC-A0B1-CED142D4FC03}" type="datetime1">
              <a:rPr lang="en-US" smtClean="0"/>
              <a:t>9/25/2024</a:t>
            </a:fld>
            <a:endParaRPr lang="en-US"/>
          </a:p>
        </p:txBody>
      </p:sp>
      <p:sp>
        <p:nvSpPr>
          <p:cNvPr id="11" name="Rectangle 10">
            <a:extLst>
              <a:ext uri="{FF2B5EF4-FFF2-40B4-BE49-F238E27FC236}">
                <a16:creationId xmlns:a16="http://schemas.microsoft.com/office/drawing/2014/main" id="{9474DB0D-8AAE-4044-9D08-1A5001C6BDF3}"/>
              </a:ext>
            </a:extLst>
          </p:cNvPr>
          <p:cNvSpPr/>
          <p:nvPr userDrawn="1"/>
        </p:nvSpPr>
        <p:spPr>
          <a:xfrm>
            <a:off x="698310" y="627797"/>
            <a:ext cx="10795379" cy="5704764"/>
          </a:xfrm>
          <a:prstGeom prst="rect">
            <a:avLst/>
          </a:prstGeom>
          <a:noFill/>
          <a:ln w="1238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22669260-53DA-423E-869D-904B0A5260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F9E5F-0C28-4374-AD8F-B044D6C3FB6E}"/>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7" name="Text Placeholder 6">
            <a:extLst>
              <a:ext uri="{FF2B5EF4-FFF2-40B4-BE49-F238E27FC236}">
                <a16:creationId xmlns:a16="http://schemas.microsoft.com/office/drawing/2014/main" id="{CF8E07E7-75A2-4121-AB48-B156E24D143C}"/>
              </a:ext>
            </a:extLst>
          </p:cNvPr>
          <p:cNvSpPr>
            <a:spLocks noGrp="1"/>
          </p:cNvSpPr>
          <p:nvPr>
            <p:ph type="body" sz="quarter" idx="13"/>
          </p:nvPr>
        </p:nvSpPr>
        <p:spPr>
          <a:xfrm>
            <a:off x="1353402" y="2774523"/>
            <a:ext cx="9485195" cy="3384645"/>
          </a:xfrm>
        </p:spPr>
        <p:txBody>
          <a:bodyPr>
            <a:normAutofit/>
          </a:bodyPr>
          <a:lstStyle>
            <a:lvl1pPr>
              <a:defRPr sz="3800">
                <a:solidFill>
                  <a:schemeClr val="bg1"/>
                </a:solidFill>
                <a:latin typeface="Corbel" panose="020B0503020204020204" pitchFamily="34" charset="0"/>
              </a:defRPr>
            </a:lvl1pPr>
            <a:lvl2pPr>
              <a:defRPr sz="3800">
                <a:solidFill>
                  <a:schemeClr val="bg1"/>
                </a:solidFill>
                <a:latin typeface="Corbel" panose="020B0503020204020204" pitchFamily="34" charset="0"/>
              </a:defRPr>
            </a:lvl2pPr>
            <a:lvl3pPr>
              <a:defRPr sz="3800">
                <a:solidFill>
                  <a:schemeClr val="bg1"/>
                </a:solidFill>
                <a:latin typeface="Corbel" panose="020B0503020204020204" pitchFamily="34" charset="0"/>
              </a:defRPr>
            </a:lvl3pPr>
            <a:lvl4pPr>
              <a:defRPr sz="3800">
                <a:solidFill>
                  <a:schemeClr val="bg1"/>
                </a:solidFill>
                <a:latin typeface="Corbel" panose="020B0503020204020204" pitchFamily="34" charset="0"/>
              </a:defRPr>
            </a:lvl4pPr>
            <a:lvl5pPr>
              <a:defRPr sz="3800">
                <a:solidFill>
                  <a:schemeClr val="bg1"/>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BCF1CD8A-E699-437E-BFE4-17A112DFDDFE}"/>
              </a:ext>
            </a:extLst>
          </p:cNvPr>
          <p:cNvSpPr>
            <a:spLocks noGrp="1"/>
          </p:cNvSpPr>
          <p:nvPr>
            <p:ph type="title"/>
          </p:nvPr>
        </p:nvSpPr>
        <p:spPr>
          <a:xfrm>
            <a:off x="1353402" y="1106132"/>
            <a:ext cx="9485195" cy="1572857"/>
          </a:xfrm>
        </p:spPr>
        <p:txBody>
          <a:bodyPr>
            <a:noAutofit/>
          </a:bodyPr>
          <a:lstStyle>
            <a:lvl1pPr algn="ctr">
              <a:defRPr sz="5800">
                <a:solidFill>
                  <a:srgbClr val="FFE800"/>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73642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FB6E18-1F17-4870-B81D-2A27D3CAFE9E}"/>
              </a:ext>
            </a:extLst>
          </p:cNvPr>
          <p:cNvSpPr>
            <a:spLocks noGrp="1"/>
          </p:cNvSpPr>
          <p:nvPr>
            <p:ph type="dt" sz="half" idx="10"/>
          </p:nvPr>
        </p:nvSpPr>
        <p:spPr/>
        <p:txBody>
          <a:bodyPr/>
          <a:lstStyle/>
          <a:p>
            <a:fld id="{E4C03AE2-7C1C-459A-82A6-29C0F0A7B69A}" type="datetime1">
              <a:rPr lang="en-US" smtClean="0"/>
              <a:t>9/25/2024</a:t>
            </a:fld>
            <a:endParaRPr lang="en-US"/>
          </a:p>
        </p:txBody>
      </p:sp>
      <p:sp>
        <p:nvSpPr>
          <p:cNvPr id="4" name="Footer Placeholder 3">
            <a:extLst>
              <a:ext uri="{FF2B5EF4-FFF2-40B4-BE49-F238E27FC236}">
                <a16:creationId xmlns:a16="http://schemas.microsoft.com/office/drawing/2014/main" id="{0115486A-E092-44F5-9319-1EF3A04B7C77}"/>
              </a:ext>
            </a:extLst>
          </p:cNvPr>
          <p:cNvSpPr>
            <a:spLocks noGrp="1"/>
          </p:cNvSpPr>
          <p:nvPr>
            <p:ph type="ftr" sz="quarter" idx="11"/>
          </p:nvPr>
        </p:nvSpPr>
        <p:spPr/>
        <p:txBody>
          <a:bodyPr/>
          <a:lstStyle/>
          <a:p>
            <a:endParaRPr lang="en-US"/>
          </a:p>
        </p:txBody>
      </p:sp>
      <p:pic>
        <p:nvPicPr>
          <p:cNvPr id="14" name="Picture 13">
            <a:extLst>
              <a:ext uri="{FF2B5EF4-FFF2-40B4-BE49-F238E27FC236}">
                <a16:creationId xmlns:a16="http://schemas.microsoft.com/office/drawing/2014/main" id="{0203DC49-997E-440A-A64E-7F91C2259E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1250"/>
          <a:stretch/>
        </p:blipFill>
        <p:spPr>
          <a:xfrm>
            <a:off x="0" y="1"/>
            <a:ext cx="12192000" cy="6858000"/>
          </a:xfrm>
          <a:prstGeom prst="rect">
            <a:avLst/>
          </a:prstGeom>
        </p:spPr>
      </p:pic>
      <p:sp>
        <p:nvSpPr>
          <p:cNvPr id="5" name="Slide Number Placeholder 4">
            <a:extLst>
              <a:ext uri="{FF2B5EF4-FFF2-40B4-BE49-F238E27FC236}">
                <a16:creationId xmlns:a16="http://schemas.microsoft.com/office/drawing/2014/main" id="{2616EFC7-AD44-45BE-8D61-65E09761FD9E}"/>
              </a:ext>
            </a:extLst>
          </p:cNvPr>
          <p:cNvSpPr>
            <a:spLocks noGrp="1"/>
          </p:cNvSpPr>
          <p:nvPr>
            <p:ph type="sldNum" sz="quarter" idx="12"/>
          </p:nvPr>
        </p:nvSpPr>
        <p:spPr/>
        <p:txBody>
          <a:bodyPr/>
          <a:lstStyle/>
          <a:p>
            <a:fld id="{29AA0C70-8038-43D2-816F-2FD374311A53}" type="slidenum">
              <a:rPr lang="en-US" smtClean="0"/>
              <a:t>‹#›</a:t>
            </a:fld>
            <a:endParaRPr lang="en-US"/>
          </a:p>
        </p:txBody>
      </p:sp>
      <p:sp>
        <p:nvSpPr>
          <p:cNvPr id="7" name="Picture Placeholder 6">
            <a:extLst>
              <a:ext uri="{FF2B5EF4-FFF2-40B4-BE49-F238E27FC236}">
                <a16:creationId xmlns:a16="http://schemas.microsoft.com/office/drawing/2014/main" id="{A5604BC3-8288-4D67-A65D-0417B449BD59}"/>
              </a:ext>
            </a:extLst>
          </p:cNvPr>
          <p:cNvSpPr>
            <a:spLocks noGrp="1"/>
          </p:cNvSpPr>
          <p:nvPr>
            <p:ph type="pic" sz="quarter" idx="13"/>
          </p:nvPr>
        </p:nvSpPr>
        <p:spPr>
          <a:xfrm>
            <a:off x="838200" y="653459"/>
            <a:ext cx="2743200" cy="2526470"/>
          </a:xfrm>
        </p:spPr>
        <p:txBody>
          <a:bodyPr/>
          <a:lstStyle/>
          <a:p>
            <a:endParaRPr lang="en-US"/>
          </a:p>
        </p:txBody>
      </p:sp>
      <p:sp>
        <p:nvSpPr>
          <p:cNvPr id="8" name="Picture Placeholder 6">
            <a:extLst>
              <a:ext uri="{FF2B5EF4-FFF2-40B4-BE49-F238E27FC236}">
                <a16:creationId xmlns:a16="http://schemas.microsoft.com/office/drawing/2014/main" id="{C0EF58B8-2950-4D29-A6E3-33DCAB01A697}"/>
              </a:ext>
            </a:extLst>
          </p:cNvPr>
          <p:cNvSpPr>
            <a:spLocks noGrp="1"/>
          </p:cNvSpPr>
          <p:nvPr>
            <p:ph type="pic" sz="quarter" idx="14"/>
          </p:nvPr>
        </p:nvSpPr>
        <p:spPr>
          <a:xfrm>
            <a:off x="838200" y="3504904"/>
            <a:ext cx="2743200" cy="2526470"/>
          </a:xfrm>
        </p:spPr>
        <p:txBody>
          <a:bodyPr/>
          <a:lstStyle/>
          <a:p>
            <a:endParaRPr lang="en-US"/>
          </a:p>
        </p:txBody>
      </p:sp>
      <p:sp>
        <p:nvSpPr>
          <p:cNvPr id="9" name="Picture Placeholder 6">
            <a:extLst>
              <a:ext uri="{FF2B5EF4-FFF2-40B4-BE49-F238E27FC236}">
                <a16:creationId xmlns:a16="http://schemas.microsoft.com/office/drawing/2014/main" id="{AE944EDE-6C02-4BEE-A823-BB4D35D492DD}"/>
              </a:ext>
            </a:extLst>
          </p:cNvPr>
          <p:cNvSpPr>
            <a:spLocks noGrp="1"/>
          </p:cNvSpPr>
          <p:nvPr>
            <p:ph type="pic" sz="quarter" idx="15"/>
          </p:nvPr>
        </p:nvSpPr>
        <p:spPr>
          <a:xfrm>
            <a:off x="4038600" y="653459"/>
            <a:ext cx="4114800" cy="2526470"/>
          </a:xfrm>
        </p:spPr>
        <p:txBody>
          <a:bodyPr/>
          <a:lstStyle/>
          <a:p>
            <a:endParaRPr lang="en-US"/>
          </a:p>
        </p:txBody>
      </p:sp>
      <p:sp>
        <p:nvSpPr>
          <p:cNvPr id="10" name="Picture Placeholder 6">
            <a:extLst>
              <a:ext uri="{FF2B5EF4-FFF2-40B4-BE49-F238E27FC236}">
                <a16:creationId xmlns:a16="http://schemas.microsoft.com/office/drawing/2014/main" id="{1434D7D1-881C-4365-94C7-5B64E3963D4B}"/>
              </a:ext>
            </a:extLst>
          </p:cNvPr>
          <p:cNvSpPr>
            <a:spLocks noGrp="1"/>
          </p:cNvSpPr>
          <p:nvPr>
            <p:ph type="pic" sz="quarter" idx="16"/>
          </p:nvPr>
        </p:nvSpPr>
        <p:spPr>
          <a:xfrm>
            <a:off x="4038600" y="3504904"/>
            <a:ext cx="4114800" cy="2526470"/>
          </a:xfrm>
        </p:spPr>
        <p:txBody>
          <a:bodyPr/>
          <a:lstStyle/>
          <a:p>
            <a:endParaRPr lang="en-US"/>
          </a:p>
        </p:txBody>
      </p:sp>
      <p:sp>
        <p:nvSpPr>
          <p:cNvPr id="11" name="Picture Placeholder 6">
            <a:extLst>
              <a:ext uri="{FF2B5EF4-FFF2-40B4-BE49-F238E27FC236}">
                <a16:creationId xmlns:a16="http://schemas.microsoft.com/office/drawing/2014/main" id="{E7A5E812-EF0F-4F7A-BE3A-FA1656012A85}"/>
              </a:ext>
            </a:extLst>
          </p:cNvPr>
          <p:cNvSpPr>
            <a:spLocks noGrp="1"/>
          </p:cNvSpPr>
          <p:nvPr>
            <p:ph type="pic" sz="quarter" idx="17"/>
          </p:nvPr>
        </p:nvSpPr>
        <p:spPr>
          <a:xfrm>
            <a:off x="8610600" y="653459"/>
            <a:ext cx="2743200" cy="2526470"/>
          </a:xfrm>
        </p:spPr>
        <p:txBody>
          <a:bodyPr/>
          <a:lstStyle/>
          <a:p>
            <a:endParaRPr lang="en-US"/>
          </a:p>
        </p:txBody>
      </p:sp>
      <p:sp>
        <p:nvSpPr>
          <p:cNvPr id="12" name="Picture Placeholder 6">
            <a:extLst>
              <a:ext uri="{FF2B5EF4-FFF2-40B4-BE49-F238E27FC236}">
                <a16:creationId xmlns:a16="http://schemas.microsoft.com/office/drawing/2014/main" id="{11F4643F-D726-4A84-A6DF-3AF805E586F7}"/>
              </a:ext>
            </a:extLst>
          </p:cNvPr>
          <p:cNvSpPr>
            <a:spLocks noGrp="1"/>
          </p:cNvSpPr>
          <p:nvPr>
            <p:ph type="pic" sz="quarter" idx="18"/>
          </p:nvPr>
        </p:nvSpPr>
        <p:spPr>
          <a:xfrm>
            <a:off x="8610600" y="3504904"/>
            <a:ext cx="2743200" cy="2526470"/>
          </a:xfrm>
        </p:spPr>
        <p:txBody>
          <a:bodyPr/>
          <a:lstStyle/>
          <a:p>
            <a:endParaRPr lang="en-US"/>
          </a:p>
        </p:txBody>
      </p:sp>
    </p:spTree>
    <p:extLst>
      <p:ext uri="{BB962C8B-B14F-4D97-AF65-F5344CB8AC3E}">
        <p14:creationId xmlns:p14="http://schemas.microsoft.com/office/powerpoint/2010/main" val="1641682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3821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85ED45-0276-45EE-8852-0D090D15EEF1}"/>
              </a:ext>
            </a:extLst>
          </p:cNvPr>
          <p:cNvSpPr>
            <a:spLocks noGrp="1"/>
          </p:cNvSpPr>
          <p:nvPr>
            <p:ph idx="1"/>
          </p:nvPr>
        </p:nvSpPr>
        <p:spPr>
          <a:xfrm>
            <a:off x="1541206" y="987425"/>
            <a:ext cx="9814182"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7AA252-4885-47C3-93F7-6F187ED77F91}"/>
              </a:ext>
            </a:extLst>
          </p:cNvPr>
          <p:cNvSpPr>
            <a:spLocks noGrp="1"/>
          </p:cNvSpPr>
          <p:nvPr>
            <p:ph type="dt" sz="half" idx="10"/>
          </p:nvPr>
        </p:nvSpPr>
        <p:spPr/>
        <p:txBody>
          <a:bodyPr/>
          <a:lstStyle/>
          <a:p>
            <a:fld id="{4DD11ABF-68C8-4C3C-A12C-FB9D210B14DC}" type="datetime1">
              <a:rPr lang="en-US" smtClean="0"/>
              <a:t>9/25/2024</a:t>
            </a:fld>
            <a:endParaRPr lang="en-US"/>
          </a:p>
        </p:txBody>
      </p:sp>
      <p:sp>
        <p:nvSpPr>
          <p:cNvPr id="6" name="Footer Placeholder 5">
            <a:extLst>
              <a:ext uri="{FF2B5EF4-FFF2-40B4-BE49-F238E27FC236}">
                <a16:creationId xmlns:a16="http://schemas.microsoft.com/office/drawing/2014/main" id="{3C863953-00F2-4733-AF34-763E470BC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53598-3DF5-4D58-90B4-553F6F3315C9}"/>
              </a:ext>
            </a:extLst>
          </p:cNvPr>
          <p:cNvSpPr>
            <a:spLocks noGrp="1"/>
          </p:cNvSpPr>
          <p:nvPr>
            <p:ph type="sldNum" sz="quarter" idx="12"/>
          </p:nvPr>
        </p:nvSpPr>
        <p:spPr/>
        <p:txBody>
          <a:bodyPr/>
          <a:lstStyle/>
          <a:p>
            <a:fld id="{29AA0C70-8038-43D2-816F-2FD374311A53}" type="slidenum">
              <a:rPr lang="en-US" smtClean="0"/>
              <a:t>‹#›</a:t>
            </a:fld>
            <a:endParaRPr lang="en-US"/>
          </a:p>
        </p:txBody>
      </p:sp>
      <p:pic>
        <p:nvPicPr>
          <p:cNvPr id="8" name="Picture 7">
            <a:extLst>
              <a:ext uri="{FF2B5EF4-FFF2-40B4-BE49-F238E27FC236}">
                <a16:creationId xmlns:a16="http://schemas.microsoft.com/office/drawing/2014/main" id="{E48102B4-7933-4ABB-B277-B5DB18884DC7}"/>
              </a:ext>
            </a:extLst>
          </p:cNvPr>
          <p:cNvPicPr>
            <a:picLocks noChangeAspect="1"/>
          </p:cNvPicPr>
          <p:nvPr userDrawn="1"/>
        </p:nvPicPr>
        <p:blipFill>
          <a:blip r:embed="rId2"/>
          <a:stretch>
            <a:fillRect/>
          </a:stretch>
        </p:blipFill>
        <p:spPr>
          <a:xfrm>
            <a:off x="0" y="0"/>
            <a:ext cx="800100" cy="6858000"/>
          </a:xfrm>
          <a:prstGeom prst="rect">
            <a:avLst/>
          </a:prstGeom>
        </p:spPr>
      </p:pic>
    </p:spTree>
    <p:extLst>
      <p:ext uri="{BB962C8B-B14F-4D97-AF65-F5344CB8AC3E}">
        <p14:creationId xmlns:p14="http://schemas.microsoft.com/office/powerpoint/2010/main" val="2573809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04140-F8BB-46E5-A8FD-C34F54AEF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 t="20667" r="-153" b="8"/>
          <a:stretch/>
        </p:blipFill>
        <p:spPr>
          <a:xfrm>
            <a:off x="-9323" y="0"/>
            <a:ext cx="12210646" cy="6918657"/>
          </a:xfrm>
          <a:prstGeom prst="rect">
            <a:avLst/>
          </a:prstGeom>
        </p:spPr>
      </p:pic>
      <p:sp>
        <p:nvSpPr>
          <p:cNvPr id="2" name="Title 1">
            <a:extLst>
              <a:ext uri="{FF2B5EF4-FFF2-40B4-BE49-F238E27FC236}">
                <a16:creationId xmlns:a16="http://schemas.microsoft.com/office/drawing/2014/main" id="{797DCC5F-C1DD-4CA4-AD40-F94510CC1A9F}"/>
              </a:ext>
            </a:extLst>
          </p:cNvPr>
          <p:cNvSpPr>
            <a:spLocks noGrp="1"/>
          </p:cNvSpPr>
          <p:nvPr>
            <p:ph type="title"/>
          </p:nvPr>
        </p:nvSpPr>
        <p:spPr>
          <a:xfrm>
            <a:off x="839788" y="457200"/>
            <a:ext cx="3932237" cy="1600200"/>
          </a:xfrm>
        </p:spPr>
        <p:txBody>
          <a:bodyPr anchor="b">
            <a:noAutofit/>
          </a:bodyPr>
          <a:lstStyle>
            <a:lvl1pPr>
              <a:defRPr sz="4000">
                <a:solidFill>
                  <a:srgbClr val="FFDD00"/>
                </a:solidFill>
                <a:latin typeface="Century Gothic" panose="020B0502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CE73023B-C435-470F-A7D9-C5BB3EDD65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E10A1E-6F67-45AC-A73B-D3CFF29697F6}"/>
              </a:ext>
            </a:extLst>
          </p:cNvPr>
          <p:cNvSpPr>
            <a:spLocks noGrp="1"/>
          </p:cNvSpPr>
          <p:nvPr>
            <p:ph type="body" sz="half" idx="2"/>
          </p:nvPr>
        </p:nvSpPr>
        <p:spPr>
          <a:xfrm>
            <a:off x="839788" y="2057400"/>
            <a:ext cx="3932237" cy="3811588"/>
          </a:xfrm>
        </p:spPr>
        <p:txBody>
          <a:bodyPr>
            <a:normAutofit/>
          </a:bodyPr>
          <a:lstStyle>
            <a:lvl1pPr marL="0" indent="0">
              <a:buNone/>
              <a:defRPr sz="2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4BA9D9-334C-43C1-BFBF-15DD9E324E81}"/>
              </a:ext>
            </a:extLst>
          </p:cNvPr>
          <p:cNvSpPr>
            <a:spLocks noGrp="1"/>
          </p:cNvSpPr>
          <p:nvPr>
            <p:ph type="dt" sz="half" idx="10"/>
          </p:nvPr>
        </p:nvSpPr>
        <p:spPr/>
        <p:txBody>
          <a:bodyPr/>
          <a:lstStyle/>
          <a:p>
            <a:fld id="{640CCED1-EDE1-4E1B-8E8F-928B2A0F0CEF}" type="datetime1">
              <a:rPr lang="en-US" smtClean="0"/>
              <a:t>9/25/2024</a:t>
            </a:fld>
            <a:endParaRPr lang="en-US"/>
          </a:p>
        </p:txBody>
      </p:sp>
      <p:sp>
        <p:nvSpPr>
          <p:cNvPr id="6" name="Footer Placeholder 5">
            <a:extLst>
              <a:ext uri="{FF2B5EF4-FFF2-40B4-BE49-F238E27FC236}">
                <a16:creationId xmlns:a16="http://schemas.microsoft.com/office/drawing/2014/main" id="{AFD9920B-E719-486D-B8BC-6DA14CCD0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9F2E4-6090-4A9E-8488-FF6465AEA87F}"/>
              </a:ext>
            </a:extLst>
          </p:cNvPr>
          <p:cNvSpPr>
            <a:spLocks noGrp="1"/>
          </p:cNvSpPr>
          <p:nvPr>
            <p:ph type="sldNum" sz="quarter" idx="12"/>
          </p:nvPr>
        </p:nvSpPr>
        <p:spPr/>
        <p:txBody>
          <a:bodyPr/>
          <a:lstStyle/>
          <a:p>
            <a:fld id="{29AA0C70-8038-43D2-816F-2FD374311A53}" type="slidenum">
              <a:rPr lang="en-US" smtClean="0"/>
              <a:t>‹#›</a:t>
            </a:fld>
            <a:endParaRPr lang="en-US"/>
          </a:p>
        </p:txBody>
      </p:sp>
    </p:spTree>
    <p:extLst>
      <p:ext uri="{BB962C8B-B14F-4D97-AF65-F5344CB8AC3E}">
        <p14:creationId xmlns:p14="http://schemas.microsoft.com/office/powerpoint/2010/main" val="112973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1C0C1D3B-E835-40D4-BFCE-D16D9675E81A}" type="datetime1">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CDBA0A31-9C8E-4CDB-B3EF-A43B7EF081FD}" type="datetime1">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solidFill>
            <a:srgbClr val="382140"/>
          </a:solidFill>
        </p:spPr>
        <p:txBody>
          <a:bodyPr/>
          <a:lstStyle>
            <a:lvl1pPr>
              <a:defRPr>
                <a:solidFill>
                  <a:schemeClr val="tx1"/>
                </a:solidFill>
              </a:defRPr>
            </a:lvl1pPr>
          </a:lstStyle>
          <a:p>
            <a:fld id="{6B86E49D-CD08-4B64-83CF-83172DEB5413}" type="datetime1">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D4112117-1B20-4B75-ABF8-E7FBDF8F6A61}" type="datetime1">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solidFill>
                  <a:srgbClr val="FFD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solidFill>
                  <a:srgbClr val="FFDD00"/>
                </a:soli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solidFill>
                  <a:srgbClr val="FFDD00"/>
                </a:soli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noFill/>
        </p:spPr>
        <p:txBody>
          <a:bodyPr/>
          <a:lstStyle>
            <a:lvl1pPr>
              <a:defRPr>
                <a:solidFill>
                  <a:schemeClr val="tx1"/>
                </a:solidFill>
              </a:defRPr>
            </a:lvl1pPr>
          </a:lstStyle>
          <a:p>
            <a:fld id="{14633BDE-270F-4EB7-BB49-56DFC2269F81}" type="datetime1">
              <a:rPr lang="en-US" smtClean="0"/>
              <a:t>9/25/2024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solidFill>
                  <a:srgbClr val="FFD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solidFill>
                  <a:srgbClr val="FFD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solidFill>
                  <a:srgbClr val="FFD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chemeClr val="tx1"/>
                </a:solidFill>
              </a:defRPr>
            </a:lvl1pPr>
          </a:lstStyle>
          <a:p>
            <a:fld id="{EEB0DA74-90E6-4971-8584-2186D26311EF}" type="datetime1">
              <a:rPr lang="en-US" smtClean="0"/>
              <a:t>9/25/2024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solidFill>
                  <a:schemeClr val="tx1"/>
                </a:solidFill>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09800" y="4464028"/>
            <a:ext cx="9144000" cy="1641490"/>
          </a:xfrm>
        </p:spPr>
        <p:txBody>
          <a:bodyPr wrap="none" anchor="t">
            <a:normAutofit/>
          </a:bodyPr>
          <a:lstStyle>
            <a:lvl1pPr algn="r">
              <a:defRPr sz="9600" b="0" spc="-300">
                <a:solidFill>
                  <a:srgbClr val="6F3061"/>
                </a:solidFill>
                <a:effectLst>
                  <a:outerShdw blurRad="469900" dist="342900" dir="5400000" sy="-20000" rotWithShape="0">
                    <a:prstClr val="black">
                      <a:alpha val="66000"/>
                    </a:prstClr>
                  </a:outerShdw>
                </a:effectLst>
                <a:latin typeface="+mj-lt"/>
              </a:defRPr>
            </a:lvl1pPr>
          </a:lstStyle>
          <a:p>
            <a:r>
              <a:rPr lang="en-US"/>
              <a:t>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solidFill>
                  <a:schemeClr val="bg1">
                    <a:lumMod val="75000"/>
                    <a:lumOff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4"/>
          <p:cNvSpPr>
            <a:spLocks noGrp="1"/>
          </p:cNvSpPr>
          <p:nvPr>
            <p:ph type="dt" sz="half" idx="10"/>
          </p:nvPr>
        </p:nvSpPr>
        <p:spPr/>
        <p:txBody>
          <a:bodyPr/>
          <a:lstStyle>
            <a:lvl1pPr>
              <a:defRPr>
                <a:solidFill>
                  <a:srgbClr val="382140"/>
                </a:solidFill>
              </a:defRPr>
            </a:lvl1pPr>
          </a:lstStyle>
          <a:p>
            <a:fld id="{D5B67555-98C5-4F3F-B719-EEE8A6F49102}" type="datetime1">
              <a:rPr lang="en-US" smtClean="0"/>
              <a:t>9/25/2024</a:t>
            </a:fld>
            <a:endParaRPr lang="en-US"/>
          </a:p>
        </p:txBody>
      </p:sp>
      <p:sp>
        <p:nvSpPr>
          <p:cNvPr id="6" name="Footer Placeholder 5"/>
          <p:cNvSpPr>
            <a:spLocks noGrp="1"/>
          </p:cNvSpPr>
          <p:nvPr>
            <p:ph type="ftr" sz="quarter" idx="11"/>
          </p:nvPr>
        </p:nvSpPr>
        <p:spPr/>
        <p:txBody>
          <a:bodyPr/>
          <a:lstStyle>
            <a:lvl1pPr>
              <a:defRPr>
                <a:solidFill>
                  <a:schemeClr val="bg1">
                    <a:lumMod val="65000"/>
                    <a:lumOff val="35000"/>
                  </a:schemeClr>
                </a:solidFill>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3.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214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95000"/>
                  </a:schemeClr>
                </a:solidFill>
              </a:defRPr>
            </a:lvl1pPr>
          </a:lstStyle>
          <a:p>
            <a:fld id="{A52A8C26-8B5E-4111-B5B5-2FEBCB1A511C}" type="datetime1">
              <a:rPr lang="en-US" smtClean="0"/>
              <a:t>9/25/2024</a:t>
            </a:fld>
            <a:endParaRPr lang="en-US"/>
          </a:p>
        </p:txBody>
      </p:sp>
      <p:sp>
        <p:nvSpPr>
          <p:cNvPr id="6" name="Footer Placeholder 5">
            <a:extLst>
              <a:ext uri="{FF2B5EF4-FFF2-40B4-BE49-F238E27FC236}">
                <a16:creationId xmlns:a16="http://schemas.microsoft.com/office/drawing/2014/main" id="{34D16147-C7BF-2B45-83D0-9EE2B777A36D}"/>
              </a:ext>
            </a:extLst>
          </p:cNvPr>
          <p:cNvSpPr>
            <a:spLocks noGrp="1"/>
          </p:cNvSpPr>
          <p:nvPr>
            <p:ph type="ftr" sz="quarter" idx="3"/>
          </p:nvPr>
        </p:nvSpPr>
        <p:spPr>
          <a:xfrm>
            <a:off x="3669323" y="6356350"/>
            <a:ext cx="65531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3" name="Picture 12">
            <a:extLst>
              <a:ext uri="{FF2B5EF4-FFF2-40B4-BE49-F238E27FC236}">
                <a16:creationId xmlns:a16="http://schemas.microsoft.com/office/drawing/2014/main" id="{BC43AB8A-0B38-9E48-8B35-8BDC913A6951}"/>
              </a:ext>
            </a:extLst>
          </p:cNvPr>
          <p:cNvPicPr>
            <a:picLocks noChangeAspect="1"/>
          </p:cNvPicPr>
          <p:nvPr userDrawn="1"/>
        </p:nvPicPr>
        <p:blipFill>
          <a:blip r:embed="rId10"/>
          <a:stretch>
            <a:fillRect/>
          </a:stretch>
        </p:blipFill>
        <p:spPr>
          <a:xfrm>
            <a:off x="0" y="0"/>
            <a:ext cx="800100" cy="6858000"/>
          </a:xfrm>
          <a:prstGeom prst="rect">
            <a:avLst/>
          </a:prstGeom>
        </p:spPr>
      </p:pic>
      <p:pic>
        <p:nvPicPr>
          <p:cNvPr id="8" name="Picture 7">
            <a:extLst>
              <a:ext uri="{FF2B5EF4-FFF2-40B4-BE49-F238E27FC236}">
                <a16:creationId xmlns:a16="http://schemas.microsoft.com/office/drawing/2014/main" id="{E6A78F7C-25CC-F64A-98FC-737F51AB2C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952445" y="6244314"/>
            <a:ext cx="1148483" cy="531446"/>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1" r:id="rId2"/>
    <p:sldLayoutId id="2147483657" r:id="rId3"/>
    <p:sldLayoutId id="2147483660" r:id="rId4"/>
    <p:sldLayoutId id="2147483661" r:id="rId5"/>
    <p:sldLayoutId id="2147483663" r:id="rId6"/>
    <p:sldLayoutId id="2147483667" r:id="rId7"/>
    <p:sldLayoutId id="2147483668" r:id="rId8"/>
  </p:sldLayoutIdLst>
  <p:hf sldNum="0" hdr="0" ftr="0" dt="0"/>
  <p:txStyles>
    <p:titleStyle>
      <a:lvl1pPr algn="l" defTabSz="914400" rtl="0" eaLnBrk="1" latinLnBrk="0" hangingPunct="1">
        <a:lnSpc>
          <a:spcPct val="90000"/>
        </a:lnSpc>
        <a:spcBef>
          <a:spcPct val="0"/>
        </a:spcBef>
        <a:buNone/>
        <a:defRPr sz="5400" b="0" kern="1200">
          <a:solidFill>
            <a:srgbClr val="FFDD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13000" b="-13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BE0D6E-5AEA-B443-B915-F0AB331CA4B0}"/>
              </a:ext>
            </a:extLst>
          </p:cNvPr>
          <p:cNvSpPr/>
          <p:nvPr userDrawn="1"/>
        </p:nvSpPr>
        <p:spPr>
          <a:xfrm>
            <a:off x="1" y="-1"/>
            <a:ext cx="6400800" cy="6869875"/>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16124BF-DF54-714E-BE5E-34EC278FB4B0}"/>
              </a:ext>
            </a:extLst>
          </p:cNvPr>
          <p:cNvSpPr/>
          <p:nvPr userDrawn="1"/>
        </p:nvSpPr>
        <p:spPr>
          <a:xfrm>
            <a:off x="617517" y="700643"/>
            <a:ext cx="10889674" cy="5476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768875"/>
            <a:ext cx="10515600" cy="9411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517" y="6356350"/>
            <a:ext cx="2743200" cy="365125"/>
          </a:xfrm>
          <a:prstGeom prst="rect">
            <a:avLst/>
          </a:prstGeom>
        </p:spPr>
        <p:txBody>
          <a:bodyPr vert="horz" lIns="91440" tIns="45720" rIns="91440" bIns="45720" rtlCol="0" anchor="ctr"/>
          <a:lstStyle>
            <a:lvl1pPr algn="l">
              <a:defRPr sz="1200">
                <a:solidFill>
                  <a:srgbClr val="382140"/>
                </a:solidFill>
              </a:defRPr>
            </a:lvl1pPr>
          </a:lstStyle>
          <a:p>
            <a:fld id="{1585DB33-FC21-4059-9926-257F14FE2113}" type="datetime1">
              <a:rPr lang="en-US" smtClean="0"/>
              <a:t>9/25/2024</a:t>
            </a:fld>
            <a:endParaRPr lang="en-US"/>
          </a:p>
        </p:txBody>
      </p:sp>
      <p:sp>
        <p:nvSpPr>
          <p:cNvPr id="5" name="Footer Placeholder 4"/>
          <p:cNvSpPr>
            <a:spLocks noGrp="1"/>
          </p:cNvSpPr>
          <p:nvPr>
            <p:ph type="ftr" sz="quarter" idx="3"/>
          </p:nvPr>
        </p:nvSpPr>
        <p:spPr>
          <a:xfrm>
            <a:off x="6567055" y="6356350"/>
            <a:ext cx="3895106" cy="365125"/>
          </a:xfrm>
          <a:prstGeom prst="rect">
            <a:avLst/>
          </a:prstGeom>
        </p:spPr>
        <p:txBody>
          <a:bodyPr vert="horz" lIns="91440" tIns="45720" rIns="91440" bIns="45720" rtlCol="0" anchor="ctr"/>
          <a:lstStyle>
            <a:lvl1pPr algn="ctr">
              <a:defRPr sz="1200">
                <a:solidFill>
                  <a:schemeClr val="bg1">
                    <a:lumMod val="85000"/>
                  </a:schemeClr>
                </a:solidFill>
              </a:defRPr>
            </a:lvl1pPr>
          </a:lstStyle>
          <a:p>
            <a:endParaRPr lang="en-US"/>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625186" y="6255254"/>
            <a:ext cx="1148483" cy="531446"/>
          </a:xfrm>
          <a:prstGeom prst="rect">
            <a:avLst/>
          </a:prstGeom>
        </p:spPr>
      </p:pic>
    </p:spTree>
    <p:extLst>
      <p:ext uri="{BB962C8B-B14F-4D97-AF65-F5344CB8AC3E}">
        <p14:creationId xmlns:p14="http://schemas.microsoft.com/office/powerpoint/2010/main" val="1470483864"/>
      </p:ext>
    </p:extLst>
  </p:cSld>
  <p:clrMap bg1="lt1" tx1="dk1" bg2="lt2" tx2="dk2" accent1="accent1" accent2="accent2" accent3="accent3" accent4="accent4" accent5="accent5" accent6="accent6" hlink="hlink" folHlink="folHlink"/>
  <p:sldLayoutIdLst>
    <p:sldLayoutId id="2147483681" r:id="rId1"/>
    <p:sldLayoutId id="2147483672" r:id="rId2"/>
    <p:sldLayoutId id="2147483687" r:id="rId3"/>
    <p:sldLayoutId id="2147483688" r:id="rId4"/>
    <p:sldLayoutId id="2147483683" r:id="rId5"/>
    <p:sldLayoutId id="2147483689" r:id="rId6"/>
    <p:sldLayoutId id="2147483685" r:id="rId7"/>
    <p:sldLayoutId id="2147483686" r:id="rId8"/>
  </p:sldLayoutIdLst>
  <p:hf sldNum="0" hdr="0" ftr="0" dt="0"/>
  <p:txStyles>
    <p:titleStyle>
      <a:lvl1pPr algn="l" defTabSz="914400" rtl="0" eaLnBrk="1" latinLnBrk="0" hangingPunct="1">
        <a:lnSpc>
          <a:spcPct val="90000"/>
        </a:lnSpc>
        <a:spcBef>
          <a:spcPct val="0"/>
        </a:spcBef>
        <a:buNone/>
        <a:defRPr sz="4400" kern="1200">
          <a:solidFill>
            <a:srgbClr val="6F306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3821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3821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3821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3821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3821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B45E0B-7D52-4420-ABC8-7081BB177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1391D7-AA96-4862-8599-FDAF01574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10FF1-0659-4094-AA09-EB5767693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ADF0C-1154-495B-9545-C00F6E1D898D}" type="datetime1">
              <a:rPr lang="en-US" smtClean="0"/>
              <a:t>9/25/2024</a:t>
            </a:fld>
            <a:endParaRPr lang="en-US"/>
          </a:p>
        </p:txBody>
      </p:sp>
      <p:sp>
        <p:nvSpPr>
          <p:cNvPr id="5" name="Footer Placeholder 4">
            <a:extLst>
              <a:ext uri="{FF2B5EF4-FFF2-40B4-BE49-F238E27FC236}">
                <a16:creationId xmlns:a16="http://schemas.microsoft.com/office/drawing/2014/main" id="{0ED622B9-798C-4F43-B24C-8721AE4BA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E7B49-E04F-4954-9C11-D8EEE8128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A0C70-8038-43D2-816F-2FD374311A53}" type="slidenum">
              <a:rPr lang="en-US" smtClean="0"/>
              <a:t>‹#›</a:t>
            </a:fld>
            <a:endParaRPr lang="en-US"/>
          </a:p>
        </p:txBody>
      </p:sp>
    </p:spTree>
    <p:extLst>
      <p:ext uri="{BB962C8B-B14F-4D97-AF65-F5344CB8AC3E}">
        <p14:creationId xmlns:p14="http://schemas.microsoft.com/office/powerpoint/2010/main" val="2158243911"/>
      </p:ext>
    </p:extLst>
  </p:cSld>
  <p:clrMap bg1="lt1" tx1="dk1" bg2="lt2" tx2="dk2" accent1="accent1" accent2="accent2" accent3="accent3" accent4="accent4" accent5="accent5" accent6="accent6" hlink="hlink" folHlink="folHlink"/>
  <p:sldLayoutIdLst>
    <p:sldLayoutId id="2147483691" r:id="rId1"/>
    <p:sldLayoutId id="2147483693" r:id="rId2"/>
    <p:sldLayoutId id="2147483694" r:id="rId3"/>
    <p:sldLayoutId id="2147483695" r:id="rId4"/>
    <p:sldLayoutId id="2147483696" r:id="rId5"/>
    <p:sldLayoutId id="2147483697" r:id="rId6"/>
    <p:sldLayoutId id="2147483699" r:id="rId7"/>
    <p:sldLayoutId id="2147483700" r:id="rId8"/>
    <p:sldLayoutId id="2147483701" r:id="rId9"/>
    <p:sldLayoutId id="2147483704" r:id="rId10"/>
    <p:sldLayoutId id="2147483705" r:id="rId11"/>
    <p:sldLayoutId id="2147483706" r:id="rId12"/>
    <p:sldLayoutId id="214748370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729505-5B02-5D61-9063-648204BF6F87}"/>
              </a:ext>
            </a:extLst>
          </p:cNvPr>
          <p:cNvPicPr>
            <a:picLocks noChangeAspect="1"/>
          </p:cNvPicPr>
          <p:nvPr/>
        </p:nvPicPr>
        <p:blipFill rotWithShape="1">
          <a:blip r:embed="rId3">
            <a:extLst>
              <a:ext uri="{28A0092B-C50C-407E-A947-70E740481C1C}">
                <a14:useLocalDpi xmlns:a14="http://schemas.microsoft.com/office/drawing/2010/main" val="0"/>
              </a:ext>
            </a:extLst>
          </a:blip>
          <a:srcRect l="153" t="70583" r="-153" b="8"/>
          <a:stretch/>
        </p:blipFill>
        <p:spPr>
          <a:xfrm>
            <a:off x="-9322" y="-828261"/>
            <a:ext cx="12210645" cy="2565021"/>
          </a:xfrm>
          <a:prstGeom prst="rect">
            <a:avLst/>
          </a:prstGeom>
        </p:spPr>
      </p:pic>
      <p:pic>
        <p:nvPicPr>
          <p:cNvPr id="9" name="Picture 8">
            <a:extLst>
              <a:ext uri="{FF2B5EF4-FFF2-40B4-BE49-F238E27FC236}">
                <a16:creationId xmlns:a16="http://schemas.microsoft.com/office/drawing/2014/main" id="{FCD626BF-A455-0235-EA11-0BB724020A69}"/>
              </a:ext>
            </a:extLst>
          </p:cNvPr>
          <p:cNvPicPr>
            <a:picLocks noChangeAspect="1"/>
          </p:cNvPicPr>
          <p:nvPr/>
        </p:nvPicPr>
        <p:blipFill rotWithShape="1">
          <a:blip r:embed="rId3">
            <a:extLst>
              <a:ext uri="{28A0092B-C50C-407E-A947-70E740481C1C}">
                <a14:useLocalDpi xmlns:a14="http://schemas.microsoft.com/office/drawing/2010/main" val="0"/>
              </a:ext>
            </a:extLst>
          </a:blip>
          <a:srcRect l="153" t="70583" r="-153" b="8"/>
          <a:stretch/>
        </p:blipFill>
        <p:spPr>
          <a:xfrm>
            <a:off x="-9323" y="1732628"/>
            <a:ext cx="12210646" cy="2565021"/>
          </a:xfrm>
          <a:prstGeom prst="rect">
            <a:avLst/>
          </a:prstGeom>
        </p:spPr>
      </p:pic>
      <p:sp>
        <p:nvSpPr>
          <p:cNvPr id="2" name="Title 1"/>
          <p:cNvSpPr>
            <a:spLocks noGrp="1"/>
          </p:cNvSpPr>
          <p:nvPr>
            <p:ph type="ctrTitle"/>
          </p:nvPr>
        </p:nvSpPr>
        <p:spPr>
          <a:xfrm>
            <a:off x="2209800" y="4464028"/>
            <a:ext cx="9144000" cy="1641490"/>
          </a:xfrm>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ld Library building with the West Chester Ram statue in front of it. Set onto a purple background with white text that reads, Student Feedback on Instructor. Below is the West Chester University Logo below.">
            <a:extLst>
              <a:ext uri="{FF2B5EF4-FFF2-40B4-BE49-F238E27FC236}">
                <a16:creationId xmlns:a16="http://schemas.microsoft.com/office/drawing/2014/main" id="{881000CD-47F8-4155-8A92-05AFC92B0AB3}"/>
              </a:ext>
            </a:extLst>
          </p:cNvPr>
          <p:cNvPicPr>
            <a:picLocks noChangeAspect="1"/>
          </p:cNvPicPr>
          <p:nvPr/>
        </p:nvPicPr>
        <p:blipFill>
          <a:blip r:embed="rId4"/>
          <a:srcRect/>
          <a:stretch/>
        </p:blipFill>
        <p:spPr>
          <a:xfrm>
            <a:off x="318449" y="0"/>
            <a:ext cx="11311576" cy="6678874"/>
          </a:xfrm>
          <a:prstGeom prst="rect">
            <a:avLst/>
          </a:prstGeom>
        </p:spPr>
      </p:pic>
      <p:pic>
        <p:nvPicPr>
          <p:cNvPr id="5" name="Picture 4">
            <a:extLst>
              <a:ext uri="{FF2B5EF4-FFF2-40B4-BE49-F238E27FC236}">
                <a16:creationId xmlns:a16="http://schemas.microsoft.com/office/drawing/2014/main" id="{C1476C13-3B7D-4D1A-B2B7-AFC274C92C33}"/>
              </a:ext>
            </a:extLst>
          </p:cNvPr>
          <p:cNvPicPr>
            <a:picLocks noChangeAspect="1"/>
          </p:cNvPicPr>
          <p:nvPr/>
        </p:nvPicPr>
        <p:blipFill rotWithShape="1">
          <a:blip r:embed="rId3">
            <a:extLst>
              <a:ext uri="{28A0092B-C50C-407E-A947-70E740481C1C}">
                <a14:useLocalDpi xmlns:a14="http://schemas.microsoft.com/office/drawing/2010/main" val="0"/>
              </a:ext>
            </a:extLst>
          </a:blip>
          <a:srcRect l="153" t="70583" r="-153" b="8"/>
          <a:stretch/>
        </p:blipFill>
        <p:spPr>
          <a:xfrm>
            <a:off x="-9323" y="4294002"/>
            <a:ext cx="12210646" cy="2565021"/>
          </a:xfrm>
          <a:prstGeom prst="rect">
            <a:avLst/>
          </a:prstGeom>
        </p:spPr>
      </p:pic>
      <p:sp>
        <p:nvSpPr>
          <p:cNvPr id="6" name="Title 1">
            <a:extLst>
              <a:ext uri="{FF2B5EF4-FFF2-40B4-BE49-F238E27FC236}">
                <a16:creationId xmlns:a16="http://schemas.microsoft.com/office/drawing/2014/main" id="{62151AFE-8036-4D50-A12F-9F9AC05C5307}"/>
              </a:ext>
            </a:extLst>
          </p:cNvPr>
          <p:cNvSpPr txBox="1">
            <a:spLocks/>
          </p:cNvSpPr>
          <p:nvPr/>
        </p:nvSpPr>
        <p:spPr>
          <a:xfrm>
            <a:off x="812624" y="4469616"/>
            <a:ext cx="10566753" cy="75402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kumimoji="0" lang="en-US" sz="5400" b="1" i="0" u="none" strike="noStrike" kern="1200" cap="none" spc="0" normalizeH="0" baseline="0" noProof="0" dirty="0">
                <a:ln>
                  <a:noFill/>
                </a:ln>
                <a:solidFill>
                  <a:prstClr val="white"/>
                </a:solidFill>
                <a:effectLst/>
                <a:uLnTx/>
                <a:uFillTx/>
                <a:latin typeface="Century Gothic"/>
              </a:rPr>
              <a:t>Student Feedback on Instructor</a:t>
            </a:r>
            <a:endParaRPr lang="en-US" sz="5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nvGrpSpPr>
          <p:cNvPr id="11" name="Group 10">
            <a:extLst>
              <a:ext uri="{FF2B5EF4-FFF2-40B4-BE49-F238E27FC236}">
                <a16:creationId xmlns:a16="http://schemas.microsoft.com/office/drawing/2014/main" id="{D5CC6ECA-0400-1A64-30C1-2EC41EDEFF6E}"/>
              </a:ext>
            </a:extLst>
          </p:cNvPr>
          <p:cNvGrpSpPr/>
          <p:nvPr/>
        </p:nvGrpSpPr>
        <p:grpSpPr>
          <a:xfrm>
            <a:off x="4588048" y="5359033"/>
            <a:ext cx="3015905" cy="1470861"/>
            <a:chOff x="4588048" y="5359033"/>
            <a:chExt cx="3015905" cy="1470861"/>
          </a:xfrm>
        </p:grpSpPr>
        <p:sp>
          <p:nvSpPr>
            <p:cNvPr id="7" name="Rectangle 6">
              <a:extLst>
                <a:ext uri="{FF2B5EF4-FFF2-40B4-BE49-F238E27FC236}">
                  <a16:creationId xmlns:a16="http://schemas.microsoft.com/office/drawing/2014/main" id="{973871EB-8C8C-83BE-52FE-36A1FCC80FC9}"/>
                </a:ext>
              </a:extLst>
            </p:cNvPr>
            <p:cNvSpPr/>
            <p:nvPr/>
          </p:nvSpPr>
          <p:spPr>
            <a:xfrm>
              <a:off x="4588048" y="5359033"/>
              <a:ext cx="3015905" cy="147086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1C27A7B9-2DA8-F5CF-F81B-8AA4B5901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544" y="5373360"/>
              <a:ext cx="2898912" cy="14422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100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A6FCC8-864A-47A1-BED4-8C6B7E39B71F}"/>
              </a:ext>
            </a:extLst>
          </p:cNvPr>
          <p:cNvSpPr>
            <a:spLocks noGrp="1"/>
          </p:cNvSpPr>
          <p:nvPr>
            <p:ph type="body" sz="quarter" idx="16"/>
          </p:nvPr>
        </p:nvSpPr>
        <p:spPr>
          <a:xfrm>
            <a:off x="257027" y="1437861"/>
            <a:ext cx="6760000" cy="4791489"/>
          </a:xfrm>
        </p:spPr>
        <p:txBody>
          <a:bodyPr vert="horz" lIns="91440" tIns="45720" rIns="91440" bIns="45720" rtlCol="0" anchor="t">
            <a:normAutofit fontScale="55000" lnSpcReduction="20000"/>
          </a:bodyPr>
          <a:lstStyle/>
          <a:p>
            <a:pPr marL="548640" indent="-571500">
              <a:lnSpc>
                <a:spcPct val="120000"/>
              </a:lnSpc>
              <a:buClr>
                <a:srgbClr val="6F3061"/>
              </a:buClr>
            </a:pPr>
            <a:r>
              <a:rPr lang="en-US" sz="5600" dirty="0">
                <a:solidFill>
                  <a:srgbClr val="000000"/>
                </a:solidFill>
                <a:latin typeface="+mn-lt"/>
              </a:rPr>
              <a:t>Student Feedback on Instructor</a:t>
            </a:r>
            <a:endParaRPr lang="en-US" sz="5600" dirty="0">
              <a:latin typeface="+mn-lt"/>
            </a:endParaRPr>
          </a:p>
          <a:p>
            <a:pPr marL="548640" indent="-571500">
              <a:lnSpc>
                <a:spcPct val="120000"/>
              </a:lnSpc>
              <a:buClr>
                <a:srgbClr val="6F3061"/>
              </a:buClr>
            </a:pPr>
            <a:r>
              <a:rPr lang="en-US" sz="5600" dirty="0">
                <a:solidFill>
                  <a:srgbClr val="000000"/>
                </a:solidFill>
                <a:latin typeface="+mn-lt"/>
              </a:rPr>
              <a:t>Surveys are confidential – I don’t see your survey and I don’t know if you complete the survey or not</a:t>
            </a:r>
          </a:p>
          <a:p>
            <a:pPr marL="548640" indent="-571500">
              <a:lnSpc>
                <a:spcPct val="120000"/>
              </a:lnSpc>
              <a:buClr>
                <a:srgbClr val="6F3061"/>
              </a:buClr>
            </a:pPr>
            <a:r>
              <a:rPr lang="en-US" sz="5600" dirty="0">
                <a:solidFill>
                  <a:srgbClr val="000000"/>
                </a:solidFill>
                <a:latin typeface="+mn-lt"/>
              </a:rPr>
              <a:t>I receive a report of summarized survey data</a:t>
            </a:r>
          </a:p>
          <a:p>
            <a:pPr marL="548640" indent="-571500">
              <a:lnSpc>
                <a:spcPct val="120000"/>
              </a:lnSpc>
              <a:buClr>
                <a:srgbClr val="6F3061"/>
              </a:buClr>
            </a:pPr>
            <a:r>
              <a:rPr lang="en-US" sz="5600" dirty="0">
                <a:solidFill>
                  <a:srgbClr val="000000"/>
                </a:solidFill>
                <a:latin typeface="+mn-lt"/>
              </a:rPr>
              <a:t>I don’t receive the report until after grades have been submitted</a:t>
            </a:r>
          </a:p>
        </p:txBody>
      </p:sp>
      <p:pic>
        <p:nvPicPr>
          <p:cNvPr id="23" name="Picture 22" descr="A black lamppost with a purple and gold banner displaying the Golden Ram logo with the WCU logo at the bottom. The background is a blue partly cloudy sky.">
            <a:extLst>
              <a:ext uri="{FF2B5EF4-FFF2-40B4-BE49-F238E27FC236}">
                <a16:creationId xmlns:a16="http://schemas.microsoft.com/office/drawing/2014/main" id="{24BCE1E5-7682-BD58-0155-300D19ED5CE0}"/>
              </a:ext>
            </a:extLst>
          </p:cNvPr>
          <p:cNvPicPr>
            <a:picLocks noChangeAspect="1"/>
          </p:cNvPicPr>
          <p:nvPr/>
        </p:nvPicPr>
        <p:blipFill>
          <a:blip r:embed="rId2"/>
          <a:srcRect/>
          <a:stretch/>
        </p:blipFill>
        <p:spPr>
          <a:xfrm>
            <a:off x="7658100" y="0"/>
            <a:ext cx="4533900" cy="6229350"/>
          </a:xfrm>
          <a:prstGeom prst="rect">
            <a:avLst/>
          </a:prstGeom>
        </p:spPr>
      </p:pic>
      <p:sp>
        <p:nvSpPr>
          <p:cNvPr id="5" name="Title 1">
            <a:extLst>
              <a:ext uri="{FF2B5EF4-FFF2-40B4-BE49-F238E27FC236}">
                <a16:creationId xmlns:a16="http://schemas.microsoft.com/office/drawing/2014/main" id="{BDEE96A8-1C64-E0E4-77E4-58743AC1FD98}"/>
              </a:ext>
            </a:extLst>
          </p:cNvPr>
          <p:cNvSpPr>
            <a:spLocks noGrp="1"/>
          </p:cNvSpPr>
          <p:nvPr>
            <p:ph type="title"/>
          </p:nvPr>
        </p:nvSpPr>
        <p:spPr>
          <a:xfrm>
            <a:off x="592787" y="304123"/>
            <a:ext cx="1918500" cy="865450"/>
          </a:xfrm>
        </p:spPr>
        <p:txBody>
          <a:bodyPr/>
          <a:lstStyle/>
          <a:p>
            <a:r>
              <a:rPr lang="en-US" sz="5400" b="1" dirty="0"/>
              <a:t>What</a:t>
            </a:r>
          </a:p>
        </p:txBody>
      </p:sp>
    </p:spTree>
    <p:extLst>
      <p:ext uri="{BB962C8B-B14F-4D97-AF65-F5344CB8AC3E}">
        <p14:creationId xmlns:p14="http://schemas.microsoft.com/office/powerpoint/2010/main" val="98728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7C3D-A050-4744-871C-45C0E1870011}"/>
              </a:ext>
            </a:extLst>
          </p:cNvPr>
          <p:cNvSpPr>
            <a:spLocks noGrp="1"/>
          </p:cNvSpPr>
          <p:nvPr>
            <p:ph type="title"/>
          </p:nvPr>
        </p:nvSpPr>
        <p:spPr>
          <a:xfrm>
            <a:off x="592787" y="304123"/>
            <a:ext cx="1653457" cy="865450"/>
          </a:xfrm>
        </p:spPr>
        <p:txBody>
          <a:bodyPr/>
          <a:lstStyle/>
          <a:p>
            <a:r>
              <a:rPr lang="en-US" sz="5400" b="1" dirty="0"/>
              <a:t>Why</a:t>
            </a:r>
          </a:p>
        </p:txBody>
      </p:sp>
      <p:pic>
        <p:nvPicPr>
          <p:cNvPr id="3" name="Picture 2" descr="A faculty member with glasses, and brown hair is wearing a long-sleeved button down shirt with a black and white striped apron. They are standing in front of an auditorium of students. They appear to be talking and gesturing.">
            <a:extLst>
              <a:ext uri="{FF2B5EF4-FFF2-40B4-BE49-F238E27FC236}">
                <a16:creationId xmlns:a16="http://schemas.microsoft.com/office/drawing/2014/main" id="{F868B537-AE59-0F5E-1F9C-1D3F63F2F255}"/>
              </a:ext>
            </a:extLst>
          </p:cNvPr>
          <p:cNvPicPr>
            <a:picLocks noChangeAspect="1"/>
          </p:cNvPicPr>
          <p:nvPr/>
        </p:nvPicPr>
        <p:blipFill rotWithShape="1">
          <a:blip r:embed="rId2"/>
          <a:srcRect l="28652" r="15450" b="17569"/>
          <a:stretch/>
        </p:blipFill>
        <p:spPr>
          <a:xfrm>
            <a:off x="6455391" y="304123"/>
            <a:ext cx="5750257" cy="5653125"/>
          </a:xfrm>
          <a:prstGeom prst="rect">
            <a:avLst/>
          </a:prstGeom>
        </p:spPr>
      </p:pic>
      <p:sp>
        <p:nvSpPr>
          <p:cNvPr id="10" name="Text Placeholder 5">
            <a:extLst>
              <a:ext uri="{FF2B5EF4-FFF2-40B4-BE49-F238E27FC236}">
                <a16:creationId xmlns:a16="http://schemas.microsoft.com/office/drawing/2014/main" id="{DC7BBB64-1198-1AE3-9D10-DC6D27B228D0}"/>
              </a:ext>
            </a:extLst>
          </p:cNvPr>
          <p:cNvSpPr>
            <a:spLocks noGrp="1"/>
          </p:cNvSpPr>
          <p:nvPr>
            <p:ph type="body" sz="quarter" idx="16"/>
          </p:nvPr>
        </p:nvSpPr>
        <p:spPr>
          <a:xfrm>
            <a:off x="257027" y="1437861"/>
            <a:ext cx="6051008" cy="4791489"/>
          </a:xfrm>
        </p:spPr>
        <p:txBody>
          <a:bodyPr vert="horz" lIns="91440" tIns="45720" rIns="91440" bIns="45720" rtlCol="0" anchor="t">
            <a:normAutofit/>
          </a:bodyPr>
          <a:lstStyle/>
          <a:p>
            <a:pPr marL="548640" indent="-571500">
              <a:lnSpc>
                <a:spcPct val="120000"/>
              </a:lnSpc>
              <a:buClr>
                <a:srgbClr val="660066"/>
              </a:buClr>
            </a:pPr>
            <a:r>
              <a:rPr lang="en-US" sz="3100" dirty="0">
                <a:solidFill>
                  <a:srgbClr val="000000"/>
                </a:solidFill>
                <a:latin typeface="+mn-lt"/>
              </a:rPr>
              <a:t>I value your input</a:t>
            </a:r>
          </a:p>
          <a:p>
            <a:pPr marL="548640" indent="-571500">
              <a:lnSpc>
                <a:spcPct val="120000"/>
              </a:lnSpc>
              <a:buClr>
                <a:srgbClr val="660066"/>
              </a:buClr>
            </a:pPr>
            <a:r>
              <a:rPr lang="en-US" sz="3100" dirty="0">
                <a:solidFill>
                  <a:srgbClr val="000000"/>
                </a:solidFill>
                <a:latin typeface="+mn-lt"/>
              </a:rPr>
              <a:t>I use your input to improve the class</a:t>
            </a:r>
          </a:p>
          <a:p>
            <a:pPr marL="548640" indent="-571500">
              <a:lnSpc>
                <a:spcPct val="120000"/>
              </a:lnSpc>
              <a:buClr>
                <a:srgbClr val="6F3061"/>
              </a:buClr>
            </a:pPr>
            <a:r>
              <a:rPr lang="en-US" sz="3100" dirty="0">
                <a:solidFill>
                  <a:srgbClr val="000000"/>
                </a:solidFill>
                <a:latin typeface="+mn-lt"/>
              </a:rPr>
              <a:t>Student ratings are used to make decisions regarding faculty tenure and promotion</a:t>
            </a:r>
          </a:p>
        </p:txBody>
      </p:sp>
    </p:spTree>
    <p:extLst>
      <p:ext uri="{BB962C8B-B14F-4D97-AF65-F5344CB8AC3E}">
        <p14:creationId xmlns:p14="http://schemas.microsoft.com/office/powerpoint/2010/main" val="186428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A8F28-0493-E3A9-3838-D3247D11871E}"/>
              </a:ext>
            </a:extLst>
          </p:cNvPr>
          <p:cNvSpPr>
            <a:spLocks noGrp="1"/>
          </p:cNvSpPr>
          <p:nvPr>
            <p:ph sz="half" idx="1"/>
          </p:nvPr>
        </p:nvSpPr>
        <p:spPr>
          <a:xfrm>
            <a:off x="481263" y="607121"/>
            <a:ext cx="10666368" cy="5312415"/>
          </a:xfrm>
        </p:spPr>
        <p:txBody>
          <a:bodyPr vert="horz" lIns="91440" tIns="45720" rIns="91440" bIns="45720" rtlCol="0" anchor="t">
            <a:noAutofit/>
          </a:bodyPr>
          <a:lstStyle/>
          <a:p>
            <a:pPr marL="0" indent="0" algn="ctr">
              <a:buNone/>
            </a:pPr>
            <a:r>
              <a:rPr lang="en-US" sz="3200" b="1" i="0" dirty="0">
                <a:solidFill>
                  <a:srgbClr val="000000"/>
                </a:solidFill>
                <a:effectLst/>
                <a:highlight>
                  <a:srgbClr val="FFFFFF"/>
                </a:highlight>
              </a:rPr>
              <a:t>Did you know that instructors who are perceived as attractive get more positive feedback on average than instructors who are not? Did you know that non-white instructors receive less positive feedback on average? Instructors who do not conform to the cultural expe</a:t>
            </a:r>
            <a:r>
              <a:rPr lang="en-US" sz="3200" b="1" dirty="0">
                <a:solidFill>
                  <a:srgbClr val="000000"/>
                </a:solidFill>
                <a:highlight>
                  <a:srgbClr val="FFFFFF"/>
                </a:highlight>
              </a:rPr>
              <a:t>ctations of what a stereotypical professor should be often receive less positive feedback. Biases like these affect the way we perceive others and impact the feedback we give.</a:t>
            </a:r>
          </a:p>
          <a:p>
            <a:pPr marL="0" indent="0" algn="ctr">
              <a:buNone/>
            </a:pPr>
            <a:endParaRPr lang="en-US" sz="3200" b="1" i="0" dirty="0">
              <a:solidFill>
                <a:srgbClr val="000000"/>
              </a:solidFill>
              <a:effectLst/>
              <a:highlight>
                <a:srgbClr val="FFFFFF"/>
              </a:highlight>
            </a:endParaRPr>
          </a:p>
          <a:p>
            <a:pPr marL="0" indent="0" algn="ctr">
              <a:buNone/>
            </a:pPr>
            <a:r>
              <a:rPr lang="en-US" sz="3200" b="1" dirty="0">
                <a:solidFill>
                  <a:srgbClr val="000000"/>
                </a:solidFill>
                <a:highlight>
                  <a:srgbClr val="FFFFFF"/>
                </a:highlight>
              </a:rPr>
              <a:t>Please keep this in mind as you provide feedback on this and other courses.</a:t>
            </a:r>
            <a:endParaRPr lang="en-US" sz="3200" dirty="0">
              <a:ea typeface="Calibri"/>
              <a:cs typeface="Times New Roman"/>
            </a:endParaRPr>
          </a:p>
        </p:txBody>
      </p:sp>
    </p:spTree>
    <p:extLst>
      <p:ext uri="{BB962C8B-B14F-4D97-AF65-F5344CB8AC3E}">
        <p14:creationId xmlns:p14="http://schemas.microsoft.com/office/powerpoint/2010/main" val="1379409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A8F28-0493-E3A9-3838-D3247D11871E}"/>
              </a:ext>
            </a:extLst>
          </p:cNvPr>
          <p:cNvSpPr>
            <a:spLocks noGrp="1"/>
          </p:cNvSpPr>
          <p:nvPr>
            <p:ph sz="half" idx="1"/>
          </p:nvPr>
        </p:nvSpPr>
        <p:spPr>
          <a:xfrm>
            <a:off x="778823" y="478009"/>
            <a:ext cx="10832275" cy="5014726"/>
          </a:xfrm>
        </p:spPr>
        <p:txBody>
          <a:bodyPr vert="horz" lIns="91440" tIns="45720" rIns="91440" bIns="45720" rtlCol="0" anchor="t">
            <a:noAutofit/>
          </a:bodyPr>
          <a:lstStyle/>
          <a:p>
            <a:endParaRPr lang="en-US" sz="1200" dirty="0">
              <a:latin typeface="Times New Roman"/>
              <a:cs typeface="Times New Roman"/>
            </a:endParaRPr>
          </a:p>
          <a:p>
            <a:pPr marL="457200" indent="-457200">
              <a:buClr>
                <a:srgbClr val="6F3061"/>
              </a:buClr>
            </a:pPr>
            <a:r>
              <a:rPr lang="en-US" sz="3200" dirty="0">
                <a:latin typeface="Calibri"/>
                <a:ea typeface="Calibri"/>
                <a:cs typeface="Times New Roman"/>
              </a:rPr>
              <a:t>Such biases may include but are not limited to race, ethnicity, sexual orientation, gender identity or expression, national origin, religion, language, disability, and health related characteristics of your instructor</a:t>
            </a:r>
          </a:p>
          <a:p>
            <a:pPr marL="457200" indent="-457200">
              <a:buClr>
                <a:srgbClr val="6F3061"/>
              </a:buClr>
            </a:pPr>
            <a:r>
              <a:rPr lang="en-US" sz="3200" dirty="0">
                <a:latin typeface="Calibri"/>
                <a:ea typeface="Calibri"/>
                <a:cs typeface="Times New Roman"/>
              </a:rPr>
              <a:t>Students should also strive to avoid bias against their instructor due to course materials challenging their beliefs</a:t>
            </a:r>
            <a:endParaRPr lang="en-US" sz="3200" dirty="0">
              <a:latin typeface="Calibri"/>
              <a:ea typeface="Calibri"/>
              <a:cs typeface="Calibri" panose="020F0502020204030204"/>
            </a:endParaRPr>
          </a:p>
          <a:p>
            <a:pPr marL="457200" indent="-457200">
              <a:buClr>
                <a:srgbClr val="6F3061"/>
              </a:buClr>
            </a:pPr>
            <a:r>
              <a:rPr lang="en-US" sz="3200" dirty="0">
                <a:latin typeface="Calibri"/>
                <a:ea typeface="Calibri"/>
                <a:cs typeface="Times New Roman"/>
              </a:rPr>
              <a:t>Faculty have similarly committed themselves to avoiding cultural and social biases when evaluating student work and when there is disagreement with challenging course materials</a:t>
            </a:r>
            <a:endParaRPr lang="en-US" sz="3200" dirty="0">
              <a:ea typeface="Calibri"/>
              <a:cs typeface="Calibri"/>
            </a:endParaRPr>
          </a:p>
          <a:p>
            <a:pPr marL="0" indent="0">
              <a:buNone/>
            </a:pPr>
            <a:endParaRPr lang="en-US" dirty="0">
              <a:ea typeface="Calibri"/>
              <a:cs typeface="Calibri"/>
            </a:endParaRPr>
          </a:p>
        </p:txBody>
      </p:sp>
    </p:spTree>
    <p:extLst>
      <p:ext uri="{BB962C8B-B14F-4D97-AF65-F5344CB8AC3E}">
        <p14:creationId xmlns:p14="http://schemas.microsoft.com/office/powerpoint/2010/main" val="146665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udent is sitting at a table in the library. They have brown hair and glasses. They are wearing a grey long-sleeved shirt with West Chester University 1871 print in white on their chest. They have their purple MacBook open and are looking at the screen. In the background there are other students working at tables behind them.">
            <a:extLst>
              <a:ext uri="{FF2B5EF4-FFF2-40B4-BE49-F238E27FC236}">
                <a16:creationId xmlns:a16="http://schemas.microsoft.com/office/drawing/2014/main" id="{A9070331-DE58-86E7-F0BE-9E7E4E735534}"/>
              </a:ext>
            </a:extLst>
          </p:cNvPr>
          <p:cNvPicPr>
            <a:picLocks noChangeAspect="1"/>
          </p:cNvPicPr>
          <p:nvPr/>
        </p:nvPicPr>
        <p:blipFill>
          <a:blip r:embed="rId2"/>
          <a:srcRect/>
          <a:stretch/>
        </p:blipFill>
        <p:spPr>
          <a:xfrm>
            <a:off x="5666515" y="372885"/>
            <a:ext cx="6372581" cy="5161140"/>
          </a:xfrm>
          <a:prstGeom prst="rect">
            <a:avLst/>
          </a:prstGeom>
        </p:spPr>
      </p:pic>
      <p:sp>
        <p:nvSpPr>
          <p:cNvPr id="6" name="Title 1">
            <a:extLst>
              <a:ext uri="{FF2B5EF4-FFF2-40B4-BE49-F238E27FC236}">
                <a16:creationId xmlns:a16="http://schemas.microsoft.com/office/drawing/2014/main" id="{A9ED2D4F-D10E-ED08-4273-7EECC83E8D12}"/>
              </a:ext>
            </a:extLst>
          </p:cNvPr>
          <p:cNvSpPr>
            <a:spLocks noGrp="1"/>
          </p:cNvSpPr>
          <p:nvPr>
            <p:ph type="title"/>
          </p:nvPr>
        </p:nvSpPr>
        <p:spPr>
          <a:xfrm>
            <a:off x="592787" y="304123"/>
            <a:ext cx="1653457" cy="865450"/>
          </a:xfrm>
        </p:spPr>
        <p:txBody>
          <a:bodyPr/>
          <a:lstStyle/>
          <a:p>
            <a:r>
              <a:rPr lang="en-US" sz="5400" b="1" dirty="0"/>
              <a:t>How</a:t>
            </a:r>
          </a:p>
        </p:txBody>
      </p:sp>
      <p:sp>
        <p:nvSpPr>
          <p:cNvPr id="13" name="Text Placeholder 5">
            <a:extLst>
              <a:ext uri="{FF2B5EF4-FFF2-40B4-BE49-F238E27FC236}">
                <a16:creationId xmlns:a16="http://schemas.microsoft.com/office/drawing/2014/main" id="{DFA7EA6E-71ED-C57F-B0CB-0FAF74D5E9CC}"/>
              </a:ext>
            </a:extLst>
          </p:cNvPr>
          <p:cNvSpPr>
            <a:spLocks noGrp="1"/>
          </p:cNvSpPr>
          <p:nvPr>
            <p:ph type="body" sz="quarter" idx="16"/>
          </p:nvPr>
        </p:nvSpPr>
        <p:spPr>
          <a:xfrm>
            <a:off x="164109" y="1716974"/>
            <a:ext cx="5441562" cy="1317774"/>
          </a:xfrm>
        </p:spPr>
        <p:txBody>
          <a:bodyPr vert="horz" lIns="91440" tIns="45720" rIns="91440" bIns="45720" rtlCol="0" anchor="t">
            <a:normAutofit fontScale="92500" lnSpcReduction="20000"/>
          </a:bodyPr>
          <a:lstStyle/>
          <a:p>
            <a:pPr marL="320040" indent="0">
              <a:buClr>
                <a:srgbClr val="660066"/>
              </a:buClr>
              <a:buNone/>
            </a:pPr>
            <a:r>
              <a:rPr lang="en-US" sz="3100" dirty="0">
                <a:latin typeface="+mn-lt"/>
              </a:rPr>
              <a:t>You will receive an email from</a:t>
            </a:r>
          </a:p>
          <a:p>
            <a:pPr marL="320040" indent="0">
              <a:buClr>
                <a:srgbClr val="660066"/>
              </a:buClr>
              <a:buNone/>
            </a:pPr>
            <a:r>
              <a:rPr lang="en-US" sz="3100" b="1" i="1" dirty="0">
                <a:solidFill>
                  <a:srgbClr val="6F3061"/>
                </a:solidFill>
                <a:latin typeface="+mn-lt"/>
              </a:rPr>
              <a:t>SFI@wcupa.edu</a:t>
            </a:r>
            <a:endParaRPr lang="en-US" sz="3100" b="1" dirty="0">
              <a:solidFill>
                <a:srgbClr val="6F3061"/>
              </a:solidFill>
              <a:latin typeface="+mn-lt"/>
            </a:endParaRPr>
          </a:p>
          <a:p>
            <a:pPr marL="320040" indent="0">
              <a:buClr>
                <a:srgbClr val="660066"/>
              </a:buClr>
              <a:buNone/>
            </a:pPr>
            <a:r>
              <a:rPr lang="en-US" sz="3100" dirty="0">
                <a:latin typeface="+mn-lt"/>
              </a:rPr>
              <a:t>with a link to your surveys</a:t>
            </a:r>
            <a:endParaRPr lang="en-US" sz="4000" dirty="0">
              <a:latin typeface="+mn-lt"/>
              <a:ea typeface="Calibri" panose="020F0502020204030204"/>
              <a:cs typeface="Calibri" panose="020F0502020204030204"/>
            </a:endParaRPr>
          </a:p>
          <a:p>
            <a:pPr marL="0" indent="0">
              <a:buClr>
                <a:srgbClr val="660066"/>
              </a:buClr>
              <a:buNone/>
            </a:pPr>
            <a:endParaRPr lang="en-US" sz="2000" dirty="0">
              <a:latin typeface="+mn-lt"/>
              <a:ea typeface="Calibri" panose="020F0502020204030204"/>
              <a:cs typeface="Calibri" panose="020F0502020204030204"/>
            </a:endParaRPr>
          </a:p>
        </p:txBody>
      </p:sp>
    </p:spTree>
    <p:extLst>
      <p:ext uri="{BB962C8B-B14F-4D97-AF65-F5344CB8AC3E}">
        <p14:creationId xmlns:p14="http://schemas.microsoft.com/office/powerpoint/2010/main" val="1795224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D185CA6-8D8A-0A23-3F53-0C6DF3297E64}"/>
              </a:ext>
            </a:extLst>
          </p:cNvPr>
          <p:cNvSpPr>
            <a:spLocks noGrp="1"/>
          </p:cNvSpPr>
          <p:nvPr>
            <p:ph type="body" sz="quarter" idx="16"/>
          </p:nvPr>
        </p:nvSpPr>
        <p:spPr>
          <a:xfrm>
            <a:off x="164109" y="1716974"/>
            <a:ext cx="5441562" cy="1317774"/>
          </a:xfrm>
        </p:spPr>
        <p:txBody>
          <a:bodyPr vert="horz" lIns="91440" tIns="45720" rIns="91440" bIns="45720" rtlCol="0" anchor="t">
            <a:normAutofit lnSpcReduction="10000"/>
          </a:bodyPr>
          <a:lstStyle/>
          <a:p>
            <a:pPr marL="320040" indent="0">
              <a:buClr>
                <a:srgbClr val="660066"/>
              </a:buClr>
              <a:buNone/>
            </a:pPr>
            <a:r>
              <a:rPr lang="en-US" sz="3100" dirty="0">
                <a:latin typeface="+mn-lt"/>
              </a:rPr>
              <a:t>You </a:t>
            </a:r>
            <a:r>
              <a:rPr lang="en-US" sz="3100" dirty="0">
                <a:latin typeface="+mn-lt"/>
                <a:ea typeface="Calibri" panose="020F0502020204030204"/>
                <a:cs typeface="Calibri" panose="020F0502020204030204"/>
              </a:rPr>
              <a:t>can also access your surveys from the D2L home page</a:t>
            </a:r>
            <a:endParaRPr lang="en-US" sz="3100" dirty="0">
              <a:latin typeface="+mn-lt"/>
            </a:endParaRPr>
          </a:p>
          <a:p>
            <a:pPr marL="548640">
              <a:buClr>
                <a:srgbClr val="660066"/>
              </a:buClr>
            </a:pPr>
            <a:endParaRPr lang="en-US" sz="4000" dirty="0">
              <a:latin typeface="+mn-lt"/>
              <a:ea typeface="Calibri" panose="020F0502020204030204"/>
              <a:cs typeface="Calibri" panose="020F0502020204030204"/>
            </a:endParaRPr>
          </a:p>
          <a:p>
            <a:pPr marL="0" indent="0">
              <a:buClr>
                <a:srgbClr val="660066"/>
              </a:buClr>
              <a:buNone/>
            </a:pPr>
            <a:endParaRPr lang="en-US" sz="2000" dirty="0">
              <a:latin typeface="+mn-lt"/>
              <a:ea typeface="Calibri" panose="020F0502020204030204"/>
              <a:cs typeface="Calibri" panose="020F0502020204030204"/>
            </a:endParaRPr>
          </a:p>
        </p:txBody>
      </p:sp>
      <p:sp>
        <p:nvSpPr>
          <p:cNvPr id="7" name="Title 1">
            <a:extLst>
              <a:ext uri="{FF2B5EF4-FFF2-40B4-BE49-F238E27FC236}">
                <a16:creationId xmlns:a16="http://schemas.microsoft.com/office/drawing/2014/main" id="{A54253E7-D143-03B0-7887-B1087C51E110}"/>
              </a:ext>
            </a:extLst>
          </p:cNvPr>
          <p:cNvSpPr>
            <a:spLocks noGrp="1"/>
          </p:cNvSpPr>
          <p:nvPr>
            <p:ph type="title"/>
          </p:nvPr>
        </p:nvSpPr>
        <p:spPr>
          <a:xfrm>
            <a:off x="592787" y="304123"/>
            <a:ext cx="1653457" cy="865450"/>
          </a:xfrm>
        </p:spPr>
        <p:txBody>
          <a:bodyPr/>
          <a:lstStyle/>
          <a:p>
            <a:r>
              <a:rPr lang="en-US" sz="5400" b="1" dirty="0"/>
              <a:t>How</a:t>
            </a:r>
          </a:p>
        </p:txBody>
      </p:sp>
      <p:pic>
        <p:nvPicPr>
          <p:cNvPr id="3" name="Picture 2" descr="A screenshot of the D2L homepage with the WCU logo in the top Center. On the upper bars of the screen there is a square of nine small squares, University Resources with a drop-down arrow and D2L Help with a drop-down arrow. The large center section is titled My Courses. The options to choose from in the row are All, Training, Student Government, Resources, Orientation, and Organizations. An Orientation course logo is displayed because the Orientation course was selected from the bar At the bottom of the page, My Student Feedback on Instructor Surveys with a drop down arrow. A red arrow is pointing at the instructions for the surveys. Students, please click below to complete your instructor feedback surveys. If you don’t see one of your courses listed, it is because your instructor doesn’t require it this semester. Instructors, please click below to view response rates for an active survey or click here to view a summary of all your active response rates. For additional guidance please reference the Student Feedback on Instructor website. A small table with the columns Description, Link, End Date, Status, and Survey Response rate is above a row with the course numbers and faculty name, link to the survey, the year, month, and date, In Progress and 0%.">
            <a:extLst>
              <a:ext uri="{FF2B5EF4-FFF2-40B4-BE49-F238E27FC236}">
                <a16:creationId xmlns:a16="http://schemas.microsoft.com/office/drawing/2014/main" id="{B7413759-BD20-EBC4-5988-C67F419BF403}"/>
              </a:ext>
            </a:extLst>
          </p:cNvPr>
          <p:cNvPicPr>
            <a:picLocks noChangeAspect="1"/>
          </p:cNvPicPr>
          <p:nvPr/>
        </p:nvPicPr>
        <p:blipFill>
          <a:blip r:embed="rId3"/>
          <a:stretch>
            <a:fillRect/>
          </a:stretch>
        </p:blipFill>
        <p:spPr>
          <a:xfrm>
            <a:off x="6216363" y="352508"/>
            <a:ext cx="5101276" cy="5364480"/>
          </a:xfrm>
          <a:prstGeom prst="rect">
            <a:avLst/>
          </a:prstGeom>
          <a:noFill/>
          <a:ln w="31750">
            <a:solidFill>
              <a:schemeClr val="tx1"/>
            </a:solidFill>
          </a:ln>
        </p:spPr>
      </p:pic>
    </p:spTree>
    <p:extLst>
      <p:ext uri="{BB962C8B-B14F-4D97-AF65-F5344CB8AC3E}">
        <p14:creationId xmlns:p14="http://schemas.microsoft.com/office/powerpoint/2010/main" val="360564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D185CA6-8D8A-0A23-3F53-0C6DF3297E64}"/>
              </a:ext>
            </a:extLst>
          </p:cNvPr>
          <p:cNvSpPr>
            <a:spLocks noGrp="1"/>
          </p:cNvSpPr>
          <p:nvPr>
            <p:ph type="body" sz="quarter" idx="16"/>
          </p:nvPr>
        </p:nvSpPr>
        <p:spPr>
          <a:xfrm>
            <a:off x="164109" y="1716974"/>
            <a:ext cx="5441562" cy="1662330"/>
          </a:xfrm>
        </p:spPr>
        <p:txBody>
          <a:bodyPr vert="horz" lIns="91440" tIns="45720" rIns="91440" bIns="45720" rtlCol="0" anchor="t">
            <a:normAutofit/>
          </a:bodyPr>
          <a:lstStyle/>
          <a:p>
            <a:pPr marL="320040" indent="0">
              <a:buNone/>
            </a:pPr>
            <a:r>
              <a:rPr lang="en-US" sz="3100" dirty="0">
                <a:latin typeface="+mn-lt"/>
              </a:rPr>
              <a:t>You will receive pop-up</a:t>
            </a:r>
            <a:r>
              <a:rPr lang="en-US" sz="3100" dirty="0">
                <a:latin typeface="+mn-lt"/>
                <a:cs typeface="Calibri" panose="020F0502020204030204"/>
              </a:rPr>
              <a:t> reminders in D2L with links to your surveys</a:t>
            </a:r>
            <a:endParaRPr lang="en-US" sz="3100" dirty="0">
              <a:latin typeface="+mn-lt"/>
              <a:ea typeface="Calibri" panose="020F0502020204030204"/>
              <a:cs typeface="Calibri" panose="020F0502020204030204"/>
            </a:endParaRPr>
          </a:p>
          <a:p>
            <a:pPr marL="0" indent="0">
              <a:buClr>
                <a:srgbClr val="660066"/>
              </a:buClr>
              <a:buNone/>
            </a:pPr>
            <a:endParaRPr lang="en-US" sz="3100" dirty="0">
              <a:latin typeface="+mn-lt"/>
              <a:ea typeface="Calibri" panose="020F0502020204030204"/>
              <a:cs typeface="Calibri" panose="020F0502020204030204"/>
            </a:endParaRPr>
          </a:p>
        </p:txBody>
      </p:sp>
      <p:sp>
        <p:nvSpPr>
          <p:cNvPr id="7" name="Title 1">
            <a:extLst>
              <a:ext uri="{FF2B5EF4-FFF2-40B4-BE49-F238E27FC236}">
                <a16:creationId xmlns:a16="http://schemas.microsoft.com/office/drawing/2014/main" id="{A54253E7-D143-03B0-7887-B1087C51E110}"/>
              </a:ext>
            </a:extLst>
          </p:cNvPr>
          <p:cNvSpPr>
            <a:spLocks noGrp="1"/>
          </p:cNvSpPr>
          <p:nvPr>
            <p:ph type="title"/>
          </p:nvPr>
        </p:nvSpPr>
        <p:spPr>
          <a:xfrm>
            <a:off x="592787" y="304123"/>
            <a:ext cx="1653457" cy="865450"/>
          </a:xfrm>
        </p:spPr>
        <p:txBody>
          <a:bodyPr/>
          <a:lstStyle/>
          <a:p>
            <a:r>
              <a:rPr lang="en-US" sz="5400" b="1" dirty="0"/>
              <a:t>How</a:t>
            </a:r>
          </a:p>
        </p:txBody>
      </p:sp>
      <p:pic>
        <p:nvPicPr>
          <p:cNvPr id="3" name="Picture 2" descr="A screenshot of the D2L homepage with the WCU logo in the top center. Below, Please provide feedback for the instructors of the following courses. It then lists the course numbers on the left and the due dates to complete the surveys on the right. There is a red arrow pointing at the course numbers. At the bottom of the page a blue Remind me Later button sits at the corner.">
            <a:extLst>
              <a:ext uri="{FF2B5EF4-FFF2-40B4-BE49-F238E27FC236}">
                <a16:creationId xmlns:a16="http://schemas.microsoft.com/office/drawing/2014/main" id="{0198BEA8-798F-08AD-288F-3625C626EFAE}"/>
              </a:ext>
            </a:extLst>
          </p:cNvPr>
          <p:cNvPicPr>
            <a:picLocks noChangeAspect="1"/>
          </p:cNvPicPr>
          <p:nvPr/>
        </p:nvPicPr>
        <p:blipFill>
          <a:blip r:embed="rId3"/>
          <a:stretch>
            <a:fillRect/>
          </a:stretch>
        </p:blipFill>
        <p:spPr>
          <a:xfrm>
            <a:off x="5785862" y="580173"/>
            <a:ext cx="5944115" cy="5006774"/>
          </a:xfrm>
          <a:prstGeom prst="rect">
            <a:avLst/>
          </a:prstGeom>
          <a:ln w="31750">
            <a:solidFill>
              <a:schemeClr val="tx1"/>
            </a:solidFill>
          </a:ln>
        </p:spPr>
      </p:pic>
    </p:spTree>
    <p:extLst>
      <p:ext uri="{BB962C8B-B14F-4D97-AF65-F5344CB8AC3E}">
        <p14:creationId xmlns:p14="http://schemas.microsoft.com/office/powerpoint/2010/main" val="344637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DD903-A88D-43D2-BC0D-B1168F4EE0FA}"/>
              </a:ext>
            </a:extLst>
          </p:cNvPr>
          <p:cNvSpPr>
            <a:spLocks noGrp="1"/>
          </p:cNvSpPr>
          <p:nvPr>
            <p:ph type="body" sz="quarter" idx="16"/>
          </p:nvPr>
        </p:nvSpPr>
        <p:spPr>
          <a:xfrm>
            <a:off x="5157182" y="373225"/>
            <a:ext cx="6346233" cy="5413214"/>
          </a:xfrm>
        </p:spPr>
        <p:txBody>
          <a:bodyPr vert="horz" lIns="91440" tIns="45720" rIns="91440" bIns="45720" rtlCol="0" anchor="t">
            <a:normAutofit/>
          </a:bodyPr>
          <a:lstStyle/>
          <a:p>
            <a:pPr marL="323850" lvl="1" indent="0" algn="ctr">
              <a:buNone/>
            </a:pPr>
            <a:r>
              <a:rPr lang="en-US" sz="3100" b="1" dirty="0">
                <a:latin typeface="+mn-lt"/>
                <a:ea typeface="Microsoft Sans Serif" panose="020B0604020202020204" pitchFamily="34" charset="0"/>
                <a:cs typeface="Microsoft Sans Serif" panose="020B0604020202020204" pitchFamily="34" charset="0"/>
              </a:rPr>
              <a:t>Please complete the survey now</a:t>
            </a:r>
          </a:p>
          <a:p>
            <a:pPr marL="323850" lvl="1" indent="0">
              <a:buNone/>
            </a:pPr>
            <a:endParaRPr lang="en-US" sz="2800" dirty="0">
              <a:solidFill>
                <a:srgbClr val="532950"/>
              </a:solidFill>
              <a:latin typeface="+mn-lt"/>
            </a:endParaRPr>
          </a:p>
          <a:p>
            <a:pPr marL="323850" lvl="1" indent="0" algn="ctr">
              <a:buNone/>
            </a:pPr>
            <a:r>
              <a:rPr lang="en-US" sz="3100" b="1" dirty="0">
                <a:solidFill>
                  <a:srgbClr val="532950"/>
                </a:solidFill>
                <a:latin typeface="+mn-lt"/>
              </a:rPr>
              <a:t>https://SFI.wcupa.edu</a:t>
            </a:r>
          </a:p>
        </p:txBody>
      </p:sp>
      <p:pic>
        <p:nvPicPr>
          <p:cNvPr id="11" name="Picture Placeholder 10" descr="A group of students are sitting at desks in a circle facing each other. A student with blonde hair wearing a gold sweatshirt with West Chester University Golden Rams printed in brown text on their chest. They appear to be talking and gesturing. Another student to their right has blonde hair and glasses. They are wearing a purple sweater and have a blue Macbook open. They are looking at the student in gold and appear to be listening. There are other students out of frame with laptops, books, and papers on their desks.">
            <a:extLst>
              <a:ext uri="{FF2B5EF4-FFF2-40B4-BE49-F238E27FC236}">
                <a16:creationId xmlns:a16="http://schemas.microsoft.com/office/drawing/2014/main" id="{373E0FC9-C2C3-097B-56DE-824A6E9F181B}"/>
              </a:ext>
            </a:extLst>
          </p:cNvPr>
          <p:cNvPicPr>
            <a:picLocks noGrp="1" noChangeAspect="1"/>
          </p:cNvPicPr>
          <p:nvPr>
            <p:ph type="pic" sz="quarter" idx="17"/>
          </p:nvPr>
        </p:nvPicPr>
        <p:blipFill>
          <a:blip r:embed="rId2"/>
          <a:srcRect l="24396" r="24396"/>
          <a:stretch/>
        </p:blipFill>
        <p:spPr>
          <a:xfrm>
            <a:off x="0" y="0"/>
            <a:ext cx="4814596" cy="6268029"/>
          </a:xfrm>
        </p:spPr>
      </p:pic>
      <p:sp>
        <p:nvSpPr>
          <p:cNvPr id="2" name="TextBox 1">
            <a:extLst>
              <a:ext uri="{FF2B5EF4-FFF2-40B4-BE49-F238E27FC236}">
                <a16:creationId xmlns:a16="http://schemas.microsoft.com/office/drawing/2014/main" id="{BEC4FE7E-65DF-170C-9D67-78D3B185E6BC}"/>
              </a:ext>
            </a:extLst>
          </p:cNvPr>
          <p:cNvSpPr txBox="1"/>
          <p:nvPr/>
        </p:nvSpPr>
        <p:spPr>
          <a:xfrm>
            <a:off x="5225142" y="5690259"/>
            <a:ext cx="6580909"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00" dirty="0">
                <a:ea typeface="Calibri"/>
                <a:cs typeface="Calibri"/>
              </a:rPr>
              <a:t>Thank you for your participation!</a:t>
            </a:r>
          </a:p>
        </p:txBody>
      </p:sp>
      <p:pic>
        <p:nvPicPr>
          <p:cNvPr id="4" name="Picture 3" descr="A black and white QR code that links to the Blue Explorance login to complete surveys.">
            <a:extLst>
              <a:ext uri="{FF2B5EF4-FFF2-40B4-BE49-F238E27FC236}">
                <a16:creationId xmlns:a16="http://schemas.microsoft.com/office/drawing/2014/main" id="{29A0694A-0039-6B7A-E370-D3480206E061}"/>
              </a:ext>
            </a:extLst>
          </p:cNvPr>
          <p:cNvPicPr>
            <a:picLocks noChangeAspect="1"/>
          </p:cNvPicPr>
          <p:nvPr/>
        </p:nvPicPr>
        <p:blipFill>
          <a:blip r:embed="rId3"/>
          <a:srcRect/>
          <a:stretch/>
        </p:blipFill>
        <p:spPr>
          <a:xfrm>
            <a:off x="6745940" y="2160493"/>
            <a:ext cx="3532095" cy="3532095"/>
          </a:xfrm>
          <a:prstGeom prst="rect">
            <a:avLst/>
          </a:prstGeom>
        </p:spPr>
      </p:pic>
    </p:spTree>
    <p:extLst>
      <p:ext uri="{BB962C8B-B14F-4D97-AF65-F5344CB8AC3E}">
        <p14:creationId xmlns:p14="http://schemas.microsoft.com/office/powerpoint/2010/main" val="204414705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DAF935AACFDC40A2D136408298C96C" ma:contentTypeVersion="12" ma:contentTypeDescription="Create a new document." ma:contentTypeScope="" ma:versionID="87f47bb4e324d2ffc32d0fcd97775c51">
  <xsd:schema xmlns:xsd="http://www.w3.org/2001/XMLSchema" xmlns:xs="http://www.w3.org/2001/XMLSchema" xmlns:p="http://schemas.microsoft.com/office/2006/metadata/properties" xmlns:ns2="3c3ecf49-2284-4163-b29c-f73b9a8ca430" xmlns:ns3="0c6b39e1-e27a-435e-9d0c-58d0940d9c08" targetNamespace="http://schemas.microsoft.com/office/2006/metadata/properties" ma:root="true" ma:fieldsID="ea71a22f1e9a8f4867ab7b7b2bb8d51d" ns2:_="" ns3:_="">
    <xsd:import namespace="3c3ecf49-2284-4163-b29c-f73b9a8ca430"/>
    <xsd:import namespace="0c6b39e1-e27a-435e-9d0c-58d0940d9c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3ecf49-2284-4163-b29c-f73b9a8c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feaa485-091a-453e-9962-d1ee3888fd2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6b39e1-e27a-435e-9d0c-58d0940d9c0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8DC454-1959-4118-B09C-5EE4D15F3321}">
  <ds:schemaRefs>
    <ds:schemaRef ds:uri="0c6b39e1-e27a-435e-9d0c-58d0940d9c08"/>
    <ds:schemaRef ds:uri="3c3ecf49-2284-4163-b29c-f73b9a8ca4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BD20B4-4F40-48F1-9FB5-43351CEEF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Depth</Template>
  <TotalTime>118</TotalTime>
  <Words>300</Words>
  <Application>Microsoft Office PowerPoint</Application>
  <PresentationFormat>Widescreen</PresentationFormat>
  <Paragraphs>29</Paragraphs>
  <Slides>9</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Arial</vt:lpstr>
      <vt:lpstr>Calibri</vt:lpstr>
      <vt:lpstr>Calibri Light</vt:lpstr>
      <vt:lpstr>Century Gothic</vt:lpstr>
      <vt:lpstr>Corbel</vt:lpstr>
      <vt:lpstr>Times New Roman</vt:lpstr>
      <vt:lpstr>Depth</vt:lpstr>
      <vt:lpstr>Custom Design</vt:lpstr>
      <vt:lpstr>Office Theme</vt:lpstr>
      <vt:lpstr>PowerPoint Presentation</vt:lpstr>
      <vt:lpstr>What</vt:lpstr>
      <vt:lpstr>Why</vt:lpstr>
      <vt:lpstr>PowerPoint Presentation</vt:lpstr>
      <vt:lpstr>PowerPoint Presentation</vt:lpstr>
      <vt:lpstr>How</vt:lpstr>
      <vt:lpstr>How</vt:lpstr>
      <vt:lpstr>How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Unger, Sandra</cp:lastModifiedBy>
  <cp:revision>30</cp:revision>
  <cp:lastPrinted>2024-08-19T14:22:33Z</cp:lastPrinted>
  <dcterms:created xsi:type="dcterms:W3CDTF">2017-03-24T14:33:51Z</dcterms:created>
  <dcterms:modified xsi:type="dcterms:W3CDTF">2024-09-25T14:40:41Z</dcterms:modified>
</cp:coreProperties>
</file>