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60" r:id="rId5"/>
    <p:sldId id="261" r:id="rId6"/>
    <p:sldId id="262" r:id="rId7"/>
    <p:sldId id="263" r:id="rId8"/>
    <p:sldId id="257"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CF8871-DBCD-554B-A2D1-744178B81AD1}" v="7" dt="2025-12-11T19:25:14.8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17" d="100"/>
          <a:sy n="117" d="100"/>
        </p:scale>
        <p:origin x="80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ston, Susan L." userId="41417238-ceff-416b-9996-c1018fde56c9" providerId="ADAL" clId="{F69B9B3A-4E13-5DE8-818F-57EB70D8340A}"/>
    <pc:docChg chg="undo custSel addSld modSld">
      <pc:chgData name="Johnston, Susan L." userId="41417238-ceff-416b-9996-c1018fde56c9" providerId="ADAL" clId="{F69B9B3A-4E13-5DE8-818F-57EB70D8340A}" dt="2025-12-11T19:27:00.050" v="128" actId="2711"/>
      <pc:docMkLst>
        <pc:docMk/>
      </pc:docMkLst>
      <pc:sldChg chg="modSp mod">
        <pc:chgData name="Johnston, Susan L." userId="41417238-ceff-416b-9996-c1018fde56c9" providerId="ADAL" clId="{F69B9B3A-4E13-5DE8-818F-57EB70D8340A}" dt="2025-12-11T19:25:14.838" v="117"/>
        <pc:sldMkLst>
          <pc:docMk/>
          <pc:sldMk cId="764164789" sldId="256"/>
        </pc:sldMkLst>
        <pc:spChg chg="mod">
          <ac:chgData name="Johnston, Susan L." userId="41417238-ceff-416b-9996-c1018fde56c9" providerId="ADAL" clId="{F69B9B3A-4E13-5DE8-818F-57EB70D8340A}" dt="2025-12-11T19:24:34.983" v="113" actId="1076"/>
          <ac:spMkLst>
            <pc:docMk/>
            <pc:sldMk cId="764164789" sldId="256"/>
            <ac:spMk id="3" creationId="{9B9585E4-3307-C8B6-E806-CE54405F6C10}"/>
          </ac:spMkLst>
        </pc:spChg>
        <pc:graphicFrameChg chg="mod">
          <ac:chgData name="Johnston, Susan L." userId="41417238-ceff-416b-9996-c1018fde56c9" providerId="ADAL" clId="{F69B9B3A-4E13-5DE8-818F-57EB70D8340A}" dt="2025-12-11T19:25:14.838" v="117"/>
          <ac:graphicFrameMkLst>
            <pc:docMk/>
            <pc:sldMk cId="764164789" sldId="256"/>
            <ac:graphicFrameMk id="5" creationId="{76F61699-F940-B96E-D930-251D203B500E}"/>
          </ac:graphicFrameMkLst>
        </pc:graphicFrameChg>
      </pc:sldChg>
      <pc:sldChg chg="modSp mod">
        <pc:chgData name="Johnston, Susan L." userId="41417238-ceff-416b-9996-c1018fde56c9" providerId="ADAL" clId="{F69B9B3A-4E13-5DE8-818F-57EB70D8340A}" dt="2025-12-11T19:27:00.050" v="128" actId="2711"/>
        <pc:sldMkLst>
          <pc:docMk/>
          <pc:sldMk cId="301488397" sldId="257"/>
        </pc:sldMkLst>
        <pc:spChg chg="mod">
          <ac:chgData name="Johnston, Susan L." userId="41417238-ceff-416b-9996-c1018fde56c9" providerId="ADAL" clId="{F69B9B3A-4E13-5DE8-818F-57EB70D8340A}" dt="2025-12-11T19:27:00.050" v="128" actId="2711"/>
          <ac:spMkLst>
            <pc:docMk/>
            <pc:sldMk cId="301488397" sldId="257"/>
            <ac:spMk id="3" creationId="{5BDD7094-1530-4320-4A20-C8F77112C679}"/>
          </ac:spMkLst>
        </pc:spChg>
      </pc:sldChg>
      <pc:sldChg chg="modSp mod">
        <pc:chgData name="Johnston, Susan L." userId="41417238-ceff-416b-9996-c1018fde56c9" providerId="ADAL" clId="{F69B9B3A-4E13-5DE8-818F-57EB70D8340A}" dt="2025-12-11T19:26:27.007" v="124" actId="2711"/>
        <pc:sldMkLst>
          <pc:docMk/>
          <pc:sldMk cId="2228733399" sldId="259"/>
        </pc:sldMkLst>
        <pc:spChg chg="mod">
          <ac:chgData name="Johnston, Susan L." userId="41417238-ceff-416b-9996-c1018fde56c9" providerId="ADAL" clId="{F69B9B3A-4E13-5DE8-818F-57EB70D8340A}" dt="2025-12-11T19:26:27.007" v="124" actId="2711"/>
          <ac:spMkLst>
            <pc:docMk/>
            <pc:sldMk cId="2228733399" sldId="259"/>
            <ac:spMk id="8" creationId="{B728242D-B1B9-2FBB-FDF7-E149FFA6C241}"/>
          </ac:spMkLst>
        </pc:spChg>
      </pc:sldChg>
      <pc:sldChg chg="modSp mod">
        <pc:chgData name="Johnston, Susan L." userId="41417238-ceff-416b-9996-c1018fde56c9" providerId="ADAL" clId="{F69B9B3A-4E13-5DE8-818F-57EB70D8340A}" dt="2025-12-11T19:26:17.670" v="123" actId="27636"/>
        <pc:sldMkLst>
          <pc:docMk/>
          <pc:sldMk cId="1735645298" sldId="260"/>
        </pc:sldMkLst>
        <pc:spChg chg="mod">
          <ac:chgData name="Johnston, Susan L." userId="41417238-ceff-416b-9996-c1018fde56c9" providerId="ADAL" clId="{F69B9B3A-4E13-5DE8-818F-57EB70D8340A}" dt="2025-12-11T19:26:17.670" v="123" actId="27636"/>
          <ac:spMkLst>
            <pc:docMk/>
            <pc:sldMk cId="1735645298" sldId="260"/>
            <ac:spMk id="3" creationId="{B4BC0208-9DBF-1364-1D1F-396229762020}"/>
          </ac:spMkLst>
        </pc:spChg>
      </pc:sldChg>
      <pc:sldChg chg="modSp mod">
        <pc:chgData name="Johnston, Susan L." userId="41417238-ceff-416b-9996-c1018fde56c9" providerId="ADAL" clId="{F69B9B3A-4E13-5DE8-818F-57EB70D8340A}" dt="2025-12-11T19:26:06.959" v="121" actId="2711"/>
        <pc:sldMkLst>
          <pc:docMk/>
          <pc:sldMk cId="2930252194" sldId="261"/>
        </pc:sldMkLst>
        <pc:spChg chg="mod">
          <ac:chgData name="Johnston, Susan L." userId="41417238-ceff-416b-9996-c1018fde56c9" providerId="ADAL" clId="{F69B9B3A-4E13-5DE8-818F-57EB70D8340A}" dt="2025-12-11T19:26:06.959" v="121" actId="2711"/>
          <ac:spMkLst>
            <pc:docMk/>
            <pc:sldMk cId="2930252194" sldId="261"/>
            <ac:spMk id="3" creationId="{8E269D1B-5F1B-D3A7-BBE0-F5E6025AA4C5}"/>
          </ac:spMkLst>
        </pc:spChg>
      </pc:sldChg>
      <pc:sldChg chg="modSp mod">
        <pc:chgData name="Johnston, Susan L." userId="41417238-ceff-416b-9996-c1018fde56c9" providerId="ADAL" clId="{F69B9B3A-4E13-5DE8-818F-57EB70D8340A}" dt="2025-12-11T19:26:40.510" v="126" actId="27636"/>
        <pc:sldMkLst>
          <pc:docMk/>
          <pc:sldMk cId="2320473848" sldId="262"/>
        </pc:sldMkLst>
        <pc:spChg chg="mod">
          <ac:chgData name="Johnston, Susan L." userId="41417238-ceff-416b-9996-c1018fde56c9" providerId="ADAL" clId="{F69B9B3A-4E13-5DE8-818F-57EB70D8340A}" dt="2025-12-11T19:26:40.510" v="126" actId="27636"/>
          <ac:spMkLst>
            <pc:docMk/>
            <pc:sldMk cId="2320473848" sldId="262"/>
            <ac:spMk id="3" creationId="{CF02735F-B772-BAB5-6D01-41F10448CBC7}"/>
          </ac:spMkLst>
        </pc:spChg>
      </pc:sldChg>
      <pc:sldChg chg="modSp mod">
        <pc:chgData name="Johnston, Susan L." userId="41417238-ceff-416b-9996-c1018fde56c9" providerId="ADAL" clId="{F69B9B3A-4E13-5DE8-818F-57EB70D8340A}" dt="2025-12-11T19:26:52.549" v="127" actId="2711"/>
        <pc:sldMkLst>
          <pc:docMk/>
          <pc:sldMk cId="580523505" sldId="263"/>
        </pc:sldMkLst>
        <pc:spChg chg="mod">
          <ac:chgData name="Johnston, Susan L." userId="41417238-ceff-416b-9996-c1018fde56c9" providerId="ADAL" clId="{F69B9B3A-4E13-5DE8-818F-57EB70D8340A}" dt="2025-12-11T19:26:52.549" v="127" actId="2711"/>
          <ac:spMkLst>
            <pc:docMk/>
            <pc:sldMk cId="580523505" sldId="263"/>
            <ac:spMk id="3" creationId="{404AE05C-82BB-5690-62E3-EB8BB2C309C7}"/>
          </ac:spMkLst>
        </pc:spChg>
      </pc:sldChg>
      <pc:sldChg chg="modSp new mod">
        <pc:chgData name="Johnston, Susan L." userId="41417238-ceff-416b-9996-c1018fde56c9" providerId="ADAL" clId="{F69B9B3A-4E13-5DE8-818F-57EB70D8340A}" dt="2025-12-11T19:24:14.485" v="111" actId="1076"/>
        <pc:sldMkLst>
          <pc:docMk/>
          <pc:sldMk cId="805485762" sldId="264"/>
        </pc:sldMkLst>
        <pc:spChg chg="mod">
          <ac:chgData name="Johnston, Susan L." userId="41417238-ceff-416b-9996-c1018fde56c9" providerId="ADAL" clId="{F69B9B3A-4E13-5DE8-818F-57EB70D8340A}" dt="2025-12-11T19:24:14.485" v="111" actId="1076"/>
          <ac:spMkLst>
            <pc:docMk/>
            <pc:sldMk cId="805485762" sldId="264"/>
            <ac:spMk id="2" creationId="{B99CF761-4F36-4E38-A83C-C0231FAE2C6A}"/>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CD9A25-2587-674D-AC93-B4FE6DCCAC4D}"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n-US"/>
        </a:p>
      </dgm:t>
    </dgm:pt>
    <dgm:pt modelId="{576C0030-D61B-8745-8AED-FBD5A1E7C27A}">
      <dgm:prSet custT="1"/>
      <dgm:spPr/>
      <dgm:t>
        <a:bodyPr/>
        <a:lstStyle/>
        <a:p>
          <a:r>
            <a:rPr lang="en-US" sz="4800" dirty="0">
              <a:solidFill>
                <a:schemeClr val="accent2">
                  <a:lumMod val="75000"/>
                </a:schemeClr>
              </a:solidFill>
              <a:latin typeface="+mj-lt"/>
            </a:rPr>
            <a:t>Approvals Timeline Review</a:t>
          </a:r>
        </a:p>
      </dgm:t>
    </dgm:pt>
    <dgm:pt modelId="{703CD148-11B4-1140-BBF6-8D562EE3BAD3}" type="parTrans" cxnId="{35074FEC-A7E1-F640-BF00-11DED20D965C}">
      <dgm:prSet/>
      <dgm:spPr/>
      <dgm:t>
        <a:bodyPr/>
        <a:lstStyle/>
        <a:p>
          <a:endParaRPr lang="en-US"/>
        </a:p>
      </dgm:t>
    </dgm:pt>
    <dgm:pt modelId="{0DFB275F-2B1C-7943-A294-BB1664ABDF2B}" type="sibTrans" cxnId="{35074FEC-A7E1-F640-BF00-11DED20D965C}">
      <dgm:prSet/>
      <dgm:spPr/>
      <dgm:t>
        <a:bodyPr/>
        <a:lstStyle/>
        <a:p>
          <a:endParaRPr lang="en-US"/>
        </a:p>
      </dgm:t>
    </dgm:pt>
    <dgm:pt modelId="{99CB1935-7CFD-CD4B-9E2A-E01850380C1B}" type="pres">
      <dgm:prSet presAssocID="{29CD9A25-2587-674D-AC93-B4FE6DCCAC4D}" presName="Name0" presStyleCnt="0">
        <dgm:presLayoutVars>
          <dgm:dir/>
          <dgm:resizeHandles val="exact"/>
        </dgm:presLayoutVars>
      </dgm:prSet>
      <dgm:spPr/>
    </dgm:pt>
    <dgm:pt modelId="{3DDEE8ED-432B-0C42-BEBC-518A0B95CE89}" type="pres">
      <dgm:prSet presAssocID="{29CD9A25-2587-674D-AC93-B4FE6DCCAC4D}" presName="arrow" presStyleLbl="bgShp" presStyleIdx="0" presStyleCnt="1" custLinFactNeighborY="66523"/>
      <dgm:spPr/>
    </dgm:pt>
    <dgm:pt modelId="{A12377A9-F2BD-DF46-B733-62C39C1430CE}" type="pres">
      <dgm:prSet presAssocID="{29CD9A25-2587-674D-AC93-B4FE6DCCAC4D}" presName="points" presStyleCnt="0"/>
      <dgm:spPr/>
    </dgm:pt>
    <dgm:pt modelId="{46ABC8CC-C3A2-9041-81E9-540FF105A158}" type="pres">
      <dgm:prSet presAssocID="{576C0030-D61B-8745-8AED-FBD5A1E7C27A}" presName="compositeA" presStyleCnt="0"/>
      <dgm:spPr/>
    </dgm:pt>
    <dgm:pt modelId="{9A55D1A0-5BAB-4046-BBF0-7E939913D973}" type="pres">
      <dgm:prSet presAssocID="{576C0030-D61B-8745-8AED-FBD5A1E7C27A}" presName="textA" presStyleLbl="revTx" presStyleIdx="0" presStyleCnt="1" custScaleY="107077">
        <dgm:presLayoutVars>
          <dgm:bulletEnabled val="1"/>
        </dgm:presLayoutVars>
      </dgm:prSet>
      <dgm:spPr/>
    </dgm:pt>
    <dgm:pt modelId="{69665A17-4CF9-8340-A46D-8296C3D55D42}" type="pres">
      <dgm:prSet presAssocID="{576C0030-D61B-8745-8AED-FBD5A1E7C27A}" presName="circleA" presStyleLbl="node1" presStyleIdx="0" presStyleCnt="1" custLinFactX="41490" custLinFactNeighborX="100000" custLinFactNeighborY="0"/>
      <dgm:spPr/>
    </dgm:pt>
    <dgm:pt modelId="{81FE7918-A5E7-EA4E-A7FB-674FD6C17C78}" type="pres">
      <dgm:prSet presAssocID="{576C0030-D61B-8745-8AED-FBD5A1E7C27A}" presName="spaceA" presStyleCnt="0"/>
      <dgm:spPr/>
    </dgm:pt>
  </dgm:ptLst>
  <dgm:cxnLst>
    <dgm:cxn modelId="{214DBD72-3516-FF43-98C3-6D52B57A8CC5}" type="presOf" srcId="{576C0030-D61B-8745-8AED-FBD5A1E7C27A}" destId="{9A55D1A0-5BAB-4046-BBF0-7E939913D973}" srcOrd="0" destOrd="0" presId="urn:microsoft.com/office/officeart/2005/8/layout/hProcess11"/>
    <dgm:cxn modelId="{6A1BD6D6-CC87-4C41-B3DE-D9064F60AD43}" type="presOf" srcId="{29CD9A25-2587-674D-AC93-B4FE6DCCAC4D}" destId="{99CB1935-7CFD-CD4B-9E2A-E01850380C1B}" srcOrd="0" destOrd="0" presId="urn:microsoft.com/office/officeart/2005/8/layout/hProcess11"/>
    <dgm:cxn modelId="{35074FEC-A7E1-F640-BF00-11DED20D965C}" srcId="{29CD9A25-2587-674D-AC93-B4FE6DCCAC4D}" destId="{576C0030-D61B-8745-8AED-FBD5A1E7C27A}" srcOrd="0" destOrd="0" parTransId="{703CD148-11B4-1140-BBF6-8D562EE3BAD3}" sibTransId="{0DFB275F-2B1C-7943-A294-BB1664ABDF2B}"/>
    <dgm:cxn modelId="{F9025238-4A62-8C4B-90DC-94FEEB2C6510}" type="presParOf" srcId="{99CB1935-7CFD-CD4B-9E2A-E01850380C1B}" destId="{3DDEE8ED-432B-0C42-BEBC-518A0B95CE89}" srcOrd="0" destOrd="0" presId="urn:microsoft.com/office/officeart/2005/8/layout/hProcess11"/>
    <dgm:cxn modelId="{42751B86-1671-ED4E-8307-549E40242671}" type="presParOf" srcId="{99CB1935-7CFD-CD4B-9E2A-E01850380C1B}" destId="{A12377A9-F2BD-DF46-B733-62C39C1430CE}" srcOrd="1" destOrd="0" presId="urn:microsoft.com/office/officeart/2005/8/layout/hProcess11"/>
    <dgm:cxn modelId="{F689397F-943E-C240-91E0-547F26C1E6C9}" type="presParOf" srcId="{A12377A9-F2BD-DF46-B733-62C39C1430CE}" destId="{46ABC8CC-C3A2-9041-81E9-540FF105A158}" srcOrd="0" destOrd="0" presId="urn:microsoft.com/office/officeart/2005/8/layout/hProcess11"/>
    <dgm:cxn modelId="{65DC5892-7B6B-7C47-A6EE-F7B5F69B4977}" type="presParOf" srcId="{46ABC8CC-C3A2-9041-81E9-540FF105A158}" destId="{9A55D1A0-5BAB-4046-BBF0-7E939913D973}" srcOrd="0" destOrd="0" presId="urn:microsoft.com/office/officeart/2005/8/layout/hProcess11"/>
    <dgm:cxn modelId="{11C0016E-84BE-D44E-8B1A-5B1E3024C436}" type="presParOf" srcId="{46ABC8CC-C3A2-9041-81E9-540FF105A158}" destId="{69665A17-4CF9-8340-A46D-8296C3D55D42}" srcOrd="1" destOrd="0" presId="urn:microsoft.com/office/officeart/2005/8/layout/hProcess11"/>
    <dgm:cxn modelId="{1E2A6955-EA10-B440-AEAA-8B5D66A126B5}" type="presParOf" srcId="{46ABC8CC-C3A2-9041-81E9-540FF105A158}" destId="{81FE7918-A5E7-EA4E-A7FB-674FD6C17C78}"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DEE8ED-432B-0C42-BEBC-518A0B95CE89}">
      <dsp:nvSpPr>
        <dsp:cNvPr id="0" name=""/>
        <dsp:cNvSpPr/>
      </dsp:nvSpPr>
      <dsp:spPr>
        <a:xfrm>
          <a:off x="0" y="1351601"/>
          <a:ext cx="9144000" cy="95504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A55D1A0-5BAB-4046-BBF0-7E939913D973}">
      <dsp:nvSpPr>
        <dsp:cNvPr id="0" name=""/>
        <dsp:cNvSpPr/>
      </dsp:nvSpPr>
      <dsp:spPr>
        <a:xfrm>
          <a:off x="8032" y="-16897"/>
          <a:ext cx="8213534" cy="10226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1376" tIns="341376" rIns="341376" bIns="341376" numCol="1" spcCol="1270" anchor="b" anchorCtr="0">
          <a:noAutofit/>
        </a:bodyPr>
        <a:lstStyle/>
        <a:p>
          <a:pPr marL="0" lvl="0" indent="0" algn="ctr" defTabSz="2133600">
            <a:lnSpc>
              <a:spcPct val="90000"/>
            </a:lnSpc>
            <a:spcBef>
              <a:spcPct val="0"/>
            </a:spcBef>
            <a:spcAft>
              <a:spcPct val="35000"/>
            </a:spcAft>
            <a:buNone/>
          </a:pPr>
          <a:r>
            <a:rPr lang="en-US" sz="4800" kern="1200" dirty="0">
              <a:solidFill>
                <a:schemeClr val="accent2">
                  <a:lumMod val="75000"/>
                </a:schemeClr>
              </a:solidFill>
              <a:latin typeface="+mj-lt"/>
            </a:rPr>
            <a:t>Approvals Timeline Review</a:t>
          </a:r>
        </a:p>
      </dsp:txBody>
      <dsp:txXfrm>
        <a:off x="8032" y="-16897"/>
        <a:ext cx="8213534" cy="1022628"/>
      </dsp:txXfrm>
    </dsp:sp>
    <dsp:sp modelId="{69665A17-4CF9-8340-A46D-8296C3D55D42}">
      <dsp:nvSpPr>
        <dsp:cNvPr id="0" name=""/>
        <dsp:cNvSpPr/>
      </dsp:nvSpPr>
      <dsp:spPr>
        <a:xfrm>
          <a:off x="4333241" y="1091317"/>
          <a:ext cx="238760" cy="23876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4413E-D4A9-E01E-C80D-324FCA7D513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F6995AD-EB58-4F3C-66FC-7FFEEB6D6B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EE3217-59BB-4282-C08E-F3C249BDA070}"/>
              </a:ext>
            </a:extLst>
          </p:cNvPr>
          <p:cNvSpPr>
            <a:spLocks noGrp="1"/>
          </p:cNvSpPr>
          <p:nvPr>
            <p:ph type="dt" sz="half" idx="10"/>
          </p:nvPr>
        </p:nvSpPr>
        <p:spPr/>
        <p:txBody>
          <a:bodyPr/>
          <a:lstStyle/>
          <a:p>
            <a:fld id="{BF9D09F9-85B1-BD4A-84CE-F7780049237F}" type="datetimeFigureOut">
              <a:rPr lang="en-US" smtClean="0"/>
              <a:t>12/11/25</a:t>
            </a:fld>
            <a:endParaRPr lang="en-US"/>
          </a:p>
        </p:txBody>
      </p:sp>
      <p:sp>
        <p:nvSpPr>
          <p:cNvPr id="5" name="Footer Placeholder 4">
            <a:extLst>
              <a:ext uri="{FF2B5EF4-FFF2-40B4-BE49-F238E27FC236}">
                <a16:creationId xmlns:a16="http://schemas.microsoft.com/office/drawing/2014/main" id="{BE683590-6C60-3842-84F7-F06D13587E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110747-571F-4854-76AA-05B4628EE6F2}"/>
              </a:ext>
            </a:extLst>
          </p:cNvPr>
          <p:cNvSpPr>
            <a:spLocks noGrp="1"/>
          </p:cNvSpPr>
          <p:nvPr>
            <p:ph type="sldNum" sz="quarter" idx="12"/>
          </p:nvPr>
        </p:nvSpPr>
        <p:spPr/>
        <p:txBody>
          <a:bodyPr/>
          <a:lstStyle/>
          <a:p>
            <a:fld id="{0670AF26-B578-954F-93E9-445CD7EAB01E}" type="slidenum">
              <a:rPr lang="en-US" smtClean="0"/>
              <a:t>‹#›</a:t>
            </a:fld>
            <a:endParaRPr lang="en-US"/>
          </a:p>
        </p:txBody>
      </p:sp>
    </p:spTree>
    <p:extLst>
      <p:ext uri="{BB962C8B-B14F-4D97-AF65-F5344CB8AC3E}">
        <p14:creationId xmlns:p14="http://schemas.microsoft.com/office/powerpoint/2010/main" val="213537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893EE-39BA-9D41-0503-E2153E85E42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A29868C-5BA1-C292-1FE2-1599A8C4FC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DEAD15-4EEA-7271-DF4B-FC20EBF6FDEB}"/>
              </a:ext>
            </a:extLst>
          </p:cNvPr>
          <p:cNvSpPr>
            <a:spLocks noGrp="1"/>
          </p:cNvSpPr>
          <p:nvPr>
            <p:ph type="dt" sz="half" idx="10"/>
          </p:nvPr>
        </p:nvSpPr>
        <p:spPr/>
        <p:txBody>
          <a:bodyPr/>
          <a:lstStyle/>
          <a:p>
            <a:fld id="{BF9D09F9-85B1-BD4A-84CE-F7780049237F}" type="datetimeFigureOut">
              <a:rPr lang="en-US" smtClean="0"/>
              <a:t>12/11/25</a:t>
            </a:fld>
            <a:endParaRPr lang="en-US"/>
          </a:p>
        </p:txBody>
      </p:sp>
      <p:sp>
        <p:nvSpPr>
          <p:cNvPr id="5" name="Footer Placeholder 4">
            <a:extLst>
              <a:ext uri="{FF2B5EF4-FFF2-40B4-BE49-F238E27FC236}">
                <a16:creationId xmlns:a16="http://schemas.microsoft.com/office/drawing/2014/main" id="{8E36AA13-6F88-5DA8-8D97-C14C0229B3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E9D157-586C-5E7B-7B91-19EDF3A6C9DE}"/>
              </a:ext>
            </a:extLst>
          </p:cNvPr>
          <p:cNvSpPr>
            <a:spLocks noGrp="1"/>
          </p:cNvSpPr>
          <p:nvPr>
            <p:ph type="sldNum" sz="quarter" idx="12"/>
          </p:nvPr>
        </p:nvSpPr>
        <p:spPr/>
        <p:txBody>
          <a:bodyPr/>
          <a:lstStyle/>
          <a:p>
            <a:fld id="{0670AF26-B578-954F-93E9-445CD7EAB01E}" type="slidenum">
              <a:rPr lang="en-US" smtClean="0"/>
              <a:t>‹#›</a:t>
            </a:fld>
            <a:endParaRPr lang="en-US"/>
          </a:p>
        </p:txBody>
      </p:sp>
    </p:spTree>
    <p:extLst>
      <p:ext uri="{BB962C8B-B14F-4D97-AF65-F5344CB8AC3E}">
        <p14:creationId xmlns:p14="http://schemas.microsoft.com/office/powerpoint/2010/main" val="2298921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AE433A-BD76-9A34-389F-D4F3FFD8FC5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4E5BBEC-CF74-8E78-4148-74F66C1ABC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270317-ABC7-6531-8868-BEFE401B8B4D}"/>
              </a:ext>
            </a:extLst>
          </p:cNvPr>
          <p:cNvSpPr>
            <a:spLocks noGrp="1"/>
          </p:cNvSpPr>
          <p:nvPr>
            <p:ph type="dt" sz="half" idx="10"/>
          </p:nvPr>
        </p:nvSpPr>
        <p:spPr/>
        <p:txBody>
          <a:bodyPr/>
          <a:lstStyle/>
          <a:p>
            <a:fld id="{BF9D09F9-85B1-BD4A-84CE-F7780049237F}" type="datetimeFigureOut">
              <a:rPr lang="en-US" smtClean="0"/>
              <a:t>12/11/25</a:t>
            </a:fld>
            <a:endParaRPr lang="en-US"/>
          </a:p>
        </p:txBody>
      </p:sp>
      <p:sp>
        <p:nvSpPr>
          <p:cNvPr id="5" name="Footer Placeholder 4">
            <a:extLst>
              <a:ext uri="{FF2B5EF4-FFF2-40B4-BE49-F238E27FC236}">
                <a16:creationId xmlns:a16="http://schemas.microsoft.com/office/drawing/2014/main" id="{EEC92214-DB6C-2A7A-BF71-9F6D82A8CF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E30D38-D05D-833A-C8DF-C9B7B7FAFB3A}"/>
              </a:ext>
            </a:extLst>
          </p:cNvPr>
          <p:cNvSpPr>
            <a:spLocks noGrp="1"/>
          </p:cNvSpPr>
          <p:nvPr>
            <p:ph type="sldNum" sz="quarter" idx="12"/>
          </p:nvPr>
        </p:nvSpPr>
        <p:spPr/>
        <p:txBody>
          <a:bodyPr/>
          <a:lstStyle/>
          <a:p>
            <a:fld id="{0670AF26-B578-954F-93E9-445CD7EAB01E}" type="slidenum">
              <a:rPr lang="en-US" smtClean="0"/>
              <a:t>‹#›</a:t>
            </a:fld>
            <a:endParaRPr lang="en-US"/>
          </a:p>
        </p:txBody>
      </p:sp>
    </p:spTree>
    <p:extLst>
      <p:ext uri="{BB962C8B-B14F-4D97-AF65-F5344CB8AC3E}">
        <p14:creationId xmlns:p14="http://schemas.microsoft.com/office/powerpoint/2010/main" val="1188834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0CF9D-33C6-5AEA-A8E5-4FF421DC4A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106876-EA02-0753-E37B-F50CAA5389D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4BEEC5-9F85-A672-F0F2-96D1215E2959}"/>
              </a:ext>
            </a:extLst>
          </p:cNvPr>
          <p:cNvSpPr>
            <a:spLocks noGrp="1"/>
          </p:cNvSpPr>
          <p:nvPr>
            <p:ph type="dt" sz="half" idx="10"/>
          </p:nvPr>
        </p:nvSpPr>
        <p:spPr/>
        <p:txBody>
          <a:bodyPr/>
          <a:lstStyle/>
          <a:p>
            <a:fld id="{BF9D09F9-85B1-BD4A-84CE-F7780049237F}" type="datetimeFigureOut">
              <a:rPr lang="en-US" smtClean="0"/>
              <a:t>12/11/25</a:t>
            </a:fld>
            <a:endParaRPr lang="en-US"/>
          </a:p>
        </p:txBody>
      </p:sp>
      <p:sp>
        <p:nvSpPr>
          <p:cNvPr id="5" name="Footer Placeholder 4">
            <a:extLst>
              <a:ext uri="{FF2B5EF4-FFF2-40B4-BE49-F238E27FC236}">
                <a16:creationId xmlns:a16="http://schemas.microsoft.com/office/drawing/2014/main" id="{34608040-714F-5590-8450-477CA17552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07DCF5-4147-A0DD-7F61-6A7F71F03BBA}"/>
              </a:ext>
            </a:extLst>
          </p:cNvPr>
          <p:cNvSpPr>
            <a:spLocks noGrp="1"/>
          </p:cNvSpPr>
          <p:nvPr>
            <p:ph type="sldNum" sz="quarter" idx="12"/>
          </p:nvPr>
        </p:nvSpPr>
        <p:spPr/>
        <p:txBody>
          <a:bodyPr/>
          <a:lstStyle/>
          <a:p>
            <a:fld id="{0670AF26-B578-954F-93E9-445CD7EAB01E}" type="slidenum">
              <a:rPr lang="en-US" smtClean="0"/>
              <a:t>‹#›</a:t>
            </a:fld>
            <a:endParaRPr lang="en-US"/>
          </a:p>
        </p:txBody>
      </p:sp>
    </p:spTree>
    <p:extLst>
      <p:ext uri="{BB962C8B-B14F-4D97-AF65-F5344CB8AC3E}">
        <p14:creationId xmlns:p14="http://schemas.microsoft.com/office/powerpoint/2010/main" val="587449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64251-E075-CF44-3860-CA7FF93E992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A8D070B-6937-FEEC-1DB5-1A8A316801D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D95A879-AC4E-396E-E12D-27A76B7BE66E}"/>
              </a:ext>
            </a:extLst>
          </p:cNvPr>
          <p:cNvSpPr>
            <a:spLocks noGrp="1"/>
          </p:cNvSpPr>
          <p:nvPr>
            <p:ph type="dt" sz="half" idx="10"/>
          </p:nvPr>
        </p:nvSpPr>
        <p:spPr/>
        <p:txBody>
          <a:bodyPr/>
          <a:lstStyle/>
          <a:p>
            <a:fld id="{BF9D09F9-85B1-BD4A-84CE-F7780049237F}" type="datetimeFigureOut">
              <a:rPr lang="en-US" smtClean="0"/>
              <a:t>12/11/25</a:t>
            </a:fld>
            <a:endParaRPr lang="en-US"/>
          </a:p>
        </p:txBody>
      </p:sp>
      <p:sp>
        <p:nvSpPr>
          <p:cNvPr id="5" name="Footer Placeholder 4">
            <a:extLst>
              <a:ext uri="{FF2B5EF4-FFF2-40B4-BE49-F238E27FC236}">
                <a16:creationId xmlns:a16="http://schemas.microsoft.com/office/drawing/2014/main" id="{DBA4597B-28D8-6C08-0513-32CC3BC738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12E641-BBB3-60C7-8816-FB35067DF910}"/>
              </a:ext>
            </a:extLst>
          </p:cNvPr>
          <p:cNvSpPr>
            <a:spLocks noGrp="1"/>
          </p:cNvSpPr>
          <p:nvPr>
            <p:ph type="sldNum" sz="quarter" idx="12"/>
          </p:nvPr>
        </p:nvSpPr>
        <p:spPr/>
        <p:txBody>
          <a:bodyPr/>
          <a:lstStyle/>
          <a:p>
            <a:fld id="{0670AF26-B578-954F-93E9-445CD7EAB01E}" type="slidenum">
              <a:rPr lang="en-US" smtClean="0"/>
              <a:t>‹#›</a:t>
            </a:fld>
            <a:endParaRPr lang="en-US"/>
          </a:p>
        </p:txBody>
      </p:sp>
    </p:spTree>
    <p:extLst>
      <p:ext uri="{BB962C8B-B14F-4D97-AF65-F5344CB8AC3E}">
        <p14:creationId xmlns:p14="http://schemas.microsoft.com/office/powerpoint/2010/main" val="162446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0162D-A8E4-D513-0226-D1343B6CC00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C789FA-9740-9256-A7A6-4DD0ADE027B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DB9A0DC-EAF2-73B7-4802-56DF0AB7516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8E040CA-C031-5BD4-BCB5-AD293D1CD21F}"/>
              </a:ext>
            </a:extLst>
          </p:cNvPr>
          <p:cNvSpPr>
            <a:spLocks noGrp="1"/>
          </p:cNvSpPr>
          <p:nvPr>
            <p:ph type="dt" sz="half" idx="10"/>
          </p:nvPr>
        </p:nvSpPr>
        <p:spPr/>
        <p:txBody>
          <a:bodyPr/>
          <a:lstStyle/>
          <a:p>
            <a:fld id="{BF9D09F9-85B1-BD4A-84CE-F7780049237F}" type="datetimeFigureOut">
              <a:rPr lang="en-US" smtClean="0"/>
              <a:t>12/11/25</a:t>
            </a:fld>
            <a:endParaRPr lang="en-US"/>
          </a:p>
        </p:txBody>
      </p:sp>
      <p:sp>
        <p:nvSpPr>
          <p:cNvPr id="6" name="Footer Placeholder 5">
            <a:extLst>
              <a:ext uri="{FF2B5EF4-FFF2-40B4-BE49-F238E27FC236}">
                <a16:creationId xmlns:a16="http://schemas.microsoft.com/office/drawing/2014/main" id="{24E232C8-3536-2BE9-1A7D-9BCAF1F7E70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8F1E1D-0AE8-9290-6768-655E3920B83C}"/>
              </a:ext>
            </a:extLst>
          </p:cNvPr>
          <p:cNvSpPr>
            <a:spLocks noGrp="1"/>
          </p:cNvSpPr>
          <p:nvPr>
            <p:ph type="sldNum" sz="quarter" idx="12"/>
          </p:nvPr>
        </p:nvSpPr>
        <p:spPr/>
        <p:txBody>
          <a:bodyPr/>
          <a:lstStyle/>
          <a:p>
            <a:fld id="{0670AF26-B578-954F-93E9-445CD7EAB01E}" type="slidenum">
              <a:rPr lang="en-US" smtClean="0"/>
              <a:t>‹#›</a:t>
            </a:fld>
            <a:endParaRPr lang="en-US"/>
          </a:p>
        </p:txBody>
      </p:sp>
    </p:spTree>
    <p:extLst>
      <p:ext uri="{BB962C8B-B14F-4D97-AF65-F5344CB8AC3E}">
        <p14:creationId xmlns:p14="http://schemas.microsoft.com/office/powerpoint/2010/main" val="155301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191F1-4856-440F-2959-F672B5EC3C6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D4F97E9-9868-5FD7-E5A1-1EBD482C0D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B51D7D9-E878-1263-CF1F-469B0EE012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7E0977-2AB7-D09A-D278-C3E02681D1F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C7167DE-9845-D37B-BE1E-6CBF837601E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F2E3A0B-88F9-2754-A289-9629AF9C5F3D}"/>
              </a:ext>
            </a:extLst>
          </p:cNvPr>
          <p:cNvSpPr>
            <a:spLocks noGrp="1"/>
          </p:cNvSpPr>
          <p:nvPr>
            <p:ph type="dt" sz="half" idx="10"/>
          </p:nvPr>
        </p:nvSpPr>
        <p:spPr/>
        <p:txBody>
          <a:bodyPr/>
          <a:lstStyle/>
          <a:p>
            <a:fld id="{BF9D09F9-85B1-BD4A-84CE-F7780049237F}" type="datetimeFigureOut">
              <a:rPr lang="en-US" smtClean="0"/>
              <a:t>12/11/25</a:t>
            </a:fld>
            <a:endParaRPr lang="en-US"/>
          </a:p>
        </p:txBody>
      </p:sp>
      <p:sp>
        <p:nvSpPr>
          <p:cNvPr id="8" name="Footer Placeholder 7">
            <a:extLst>
              <a:ext uri="{FF2B5EF4-FFF2-40B4-BE49-F238E27FC236}">
                <a16:creationId xmlns:a16="http://schemas.microsoft.com/office/drawing/2014/main" id="{AEA759D1-2FDF-CB39-CB24-B4E778CA95C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85B0460-4B87-B8A7-A403-90D0D946E0CB}"/>
              </a:ext>
            </a:extLst>
          </p:cNvPr>
          <p:cNvSpPr>
            <a:spLocks noGrp="1"/>
          </p:cNvSpPr>
          <p:nvPr>
            <p:ph type="sldNum" sz="quarter" idx="12"/>
          </p:nvPr>
        </p:nvSpPr>
        <p:spPr/>
        <p:txBody>
          <a:bodyPr/>
          <a:lstStyle/>
          <a:p>
            <a:fld id="{0670AF26-B578-954F-93E9-445CD7EAB01E}" type="slidenum">
              <a:rPr lang="en-US" smtClean="0"/>
              <a:t>‹#›</a:t>
            </a:fld>
            <a:endParaRPr lang="en-US"/>
          </a:p>
        </p:txBody>
      </p:sp>
    </p:spTree>
    <p:extLst>
      <p:ext uri="{BB962C8B-B14F-4D97-AF65-F5344CB8AC3E}">
        <p14:creationId xmlns:p14="http://schemas.microsoft.com/office/powerpoint/2010/main" val="3871044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8D0CC-523A-22F6-BEDB-8162711AC9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63FC5F2-BDC0-5FEC-866C-EAF98687553C}"/>
              </a:ext>
            </a:extLst>
          </p:cNvPr>
          <p:cNvSpPr>
            <a:spLocks noGrp="1"/>
          </p:cNvSpPr>
          <p:nvPr>
            <p:ph type="dt" sz="half" idx="10"/>
          </p:nvPr>
        </p:nvSpPr>
        <p:spPr/>
        <p:txBody>
          <a:bodyPr/>
          <a:lstStyle/>
          <a:p>
            <a:fld id="{BF9D09F9-85B1-BD4A-84CE-F7780049237F}" type="datetimeFigureOut">
              <a:rPr lang="en-US" smtClean="0"/>
              <a:t>12/11/25</a:t>
            </a:fld>
            <a:endParaRPr lang="en-US"/>
          </a:p>
        </p:txBody>
      </p:sp>
      <p:sp>
        <p:nvSpPr>
          <p:cNvPr id="4" name="Footer Placeholder 3">
            <a:extLst>
              <a:ext uri="{FF2B5EF4-FFF2-40B4-BE49-F238E27FC236}">
                <a16:creationId xmlns:a16="http://schemas.microsoft.com/office/drawing/2014/main" id="{E9AA3849-D6E2-5FA0-6734-D3D8851432E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E2F789B-3AA3-70E2-463F-5E35C25F5FB9}"/>
              </a:ext>
            </a:extLst>
          </p:cNvPr>
          <p:cNvSpPr>
            <a:spLocks noGrp="1"/>
          </p:cNvSpPr>
          <p:nvPr>
            <p:ph type="sldNum" sz="quarter" idx="12"/>
          </p:nvPr>
        </p:nvSpPr>
        <p:spPr/>
        <p:txBody>
          <a:bodyPr/>
          <a:lstStyle/>
          <a:p>
            <a:fld id="{0670AF26-B578-954F-93E9-445CD7EAB01E}" type="slidenum">
              <a:rPr lang="en-US" smtClean="0"/>
              <a:t>‹#›</a:t>
            </a:fld>
            <a:endParaRPr lang="en-US"/>
          </a:p>
        </p:txBody>
      </p:sp>
    </p:spTree>
    <p:extLst>
      <p:ext uri="{BB962C8B-B14F-4D97-AF65-F5344CB8AC3E}">
        <p14:creationId xmlns:p14="http://schemas.microsoft.com/office/powerpoint/2010/main" val="1081667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DEB8DA-2484-BF7D-1DA6-2FE38221B66E}"/>
              </a:ext>
            </a:extLst>
          </p:cNvPr>
          <p:cNvSpPr>
            <a:spLocks noGrp="1"/>
          </p:cNvSpPr>
          <p:nvPr>
            <p:ph type="dt" sz="half" idx="10"/>
          </p:nvPr>
        </p:nvSpPr>
        <p:spPr/>
        <p:txBody>
          <a:bodyPr/>
          <a:lstStyle/>
          <a:p>
            <a:fld id="{BF9D09F9-85B1-BD4A-84CE-F7780049237F}" type="datetimeFigureOut">
              <a:rPr lang="en-US" smtClean="0"/>
              <a:t>12/11/25</a:t>
            </a:fld>
            <a:endParaRPr lang="en-US"/>
          </a:p>
        </p:txBody>
      </p:sp>
      <p:sp>
        <p:nvSpPr>
          <p:cNvPr id="3" name="Footer Placeholder 2">
            <a:extLst>
              <a:ext uri="{FF2B5EF4-FFF2-40B4-BE49-F238E27FC236}">
                <a16:creationId xmlns:a16="http://schemas.microsoft.com/office/drawing/2014/main" id="{34388B2F-F67D-2166-1778-087B53813F8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E9CC4BE-1E0C-E2C7-467E-A453A6501B29}"/>
              </a:ext>
            </a:extLst>
          </p:cNvPr>
          <p:cNvSpPr>
            <a:spLocks noGrp="1"/>
          </p:cNvSpPr>
          <p:nvPr>
            <p:ph type="sldNum" sz="quarter" idx="12"/>
          </p:nvPr>
        </p:nvSpPr>
        <p:spPr/>
        <p:txBody>
          <a:bodyPr/>
          <a:lstStyle/>
          <a:p>
            <a:fld id="{0670AF26-B578-954F-93E9-445CD7EAB01E}" type="slidenum">
              <a:rPr lang="en-US" smtClean="0"/>
              <a:t>‹#›</a:t>
            </a:fld>
            <a:endParaRPr lang="en-US"/>
          </a:p>
        </p:txBody>
      </p:sp>
    </p:spTree>
    <p:extLst>
      <p:ext uri="{BB962C8B-B14F-4D97-AF65-F5344CB8AC3E}">
        <p14:creationId xmlns:p14="http://schemas.microsoft.com/office/powerpoint/2010/main" val="2204681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81168-6A94-703F-8228-F0F29D367B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784EB75-5872-E1E8-0917-FA8A8E4B2E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07E334-C628-FECA-89FE-9569A324A9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D6F163-E04F-35F6-343D-3BE183D632F4}"/>
              </a:ext>
            </a:extLst>
          </p:cNvPr>
          <p:cNvSpPr>
            <a:spLocks noGrp="1"/>
          </p:cNvSpPr>
          <p:nvPr>
            <p:ph type="dt" sz="half" idx="10"/>
          </p:nvPr>
        </p:nvSpPr>
        <p:spPr/>
        <p:txBody>
          <a:bodyPr/>
          <a:lstStyle/>
          <a:p>
            <a:fld id="{BF9D09F9-85B1-BD4A-84CE-F7780049237F}" type="datetimeFigureOut">
              <a:rPr lang="en-US" smtClean="0"/>
              <a:t>12/11/25</a:t>
            </a:fld>
            <a:endParaRPr lang="en-US"/>
          </a:p>
        </p:txBody>
      </p:sp>
      <p:sp>
        <p:nvSpPr>
          <p:cNvPr id="6" name="Footer Placeholder 5">
            <a:extLst>
              <a:ext uri="{FF2B5EF4-FFF2-40B4-BE49-F238E27FC236}">
                <a16:creationId xmlns:a16="http://schemas.microsoft.com/office/drawing/2014/main" id="{7C1A98CE-4B6F-E917-D49D-83E35177D0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6CF70A-486A-6754-9AA6-122A38DE8C20}"/>
              </a:ext>
            </a:extLst>
          </p:cNvPr>
          <p:cNvSpPr>
            <a:spLocks noGrp="1"/>
          </p:cNvSpPr>
          <p:nvPr>
            <p:ph type="sldNum" sz="quarter" idx="12"/>
          </p:nvPr>
        </p:nvSpPr>
        <p:spPr/>
        <p:txBody>
          <a:bodyPr/>
          <a:lstStyle/>
          <a:p>
            <a:fld id="{0670AF26-B578-954F-93E9-445CD7EAB01E}" type="slidenum">
              <a:rPr lang="en-US" smtClean="0"/>
              <a:t>‹#›</a:t>
            </a:fld>
            <a:endParaRPr lang="en-US"/>
          </a:p>
        </p:txBody>
      </p:sp>
    </p:spTree>
    <p:extLst>
      <p:ext uri="{BB962C8B-B14F-4D97-AF65-F5344CB8AC3E}">
        <p14:creationId xmlns:p14="http://schemas.microsoft.com/office/powerpoint/2010/main" val="3205717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A42F9-DF9B-007B-E05C-08DC5DEB09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A87284C-83FB-16C0-E706-0A2023AB05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8313156-68E7-3498-6EDD-80141DA61F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97594E-843D-7D11-08BA-EC72EC8ECBE8}"/>
              </a:ext>
            </a:extLst>
          </p:cNvPr>
          <p:cNvSpPr>
            <a:spLocks noGrp="1"/>
          </p:cNvSpPr>
          <p:nvPr>
            <p:ph type="dt" sz="half" idx="10"/>
          </p:nvPr>
        </p:nvSpPr>
        <p:spPr/>
        <p:txBody>
          <a:bodyPr/>
          <a:lstStyle/>
          <a:p>
            <a:fld id="{BF9D09F9-85B1-BD4A-84CE-F7780049237F}" type="datetimeFigureOut">
              <a:rPr lang="en-US" smtClean="0"/>
              <a:t>12/11/25</a:t>
            </a:fld>
            <a:endParaRPr lang="en-US"/>
          </a:p>
        </p:txBody>
      </p:sp>
      <p:sp>
        <p:nvSpPr>
          <p:cNvPr id="6" name="Footer Placeholder 5">
            <a:extLst>
              <a:ext uri="{FF2B5EF4-FFF2-40B4-BE49-F238E27FC236}">
                <a16:creationId xmlns:a16="http://schemas.microsoft.com/office/drawing/2014/main" id="{BC8E5C3B-7DF6-1C14-3989-D75ACEC026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56DF2D-2A39-FCD0-F07B-76F854DA7026}"/>
              </a:ext>
            </a:extLst>
          </p:cNvPr>
          <p:cNvSpPr>
            <a:spLocks noGrp="1"/>
          </p:cNvSpPr>
          <p:nvPr>
            <p:ph type="sldNum" sz="quarter" idx="12"/>
          </p:nvPr>
        </p:nvSpPr>
        <p:spPr/>
        <p:txBody>
          <a:bodyPr/>
          <a:lstStyle/>
          <a:p>
            <a:fld id="{0670AF26-B578-954F-93E9-445CD7EAB01E}" type="slidenum">
              <a:rPr lang="en-US" smtClean="0"/>
              <a:t>‹#›</a:t>
            </a:fld>
            <a:endParaRPr lang="en-US"/>
          </a:p>
        </p:txBody>
      </p:sp>
    </p:spTree>
    <p:extLst>
      <p:ext uri="{BB962C8B-B14F-4D97-AF65-F5344CB8AC3E}">
        <p14:creationId xmlns:p14="http://schemas.microsoft.com/office/powerpoint/2010/main" val="2770332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F0CFEC-5529-D83B-EF7B-A42FF5CC1F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8CC1F1D-C93B-4D9F-1FF6-C3CC186AC1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D00DFB-E815-AD68-4C37-F4CF1AA7CA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F9D09F9-85B1-BD4A-84CE-F7780049237F}" type="datetimeFigureOut">
              <a:rPr lang="en-US" smtClean="0"/>
              <a:t>12/11/25</a:t>
            </a:fld>
            <a:endParaRPr lang="en-US"/>
          </a:p>
        </p:txBody>
      </p:sp>
      <p:sp>
        <p:nvSpPr>
          <p:cNvPr id="5" name="Footer Placeholder 4">
            <a:extLst>
              <a:ext uri="{FF2B5EF4-FFF2-40B4-BE49-F238E27FC236}">
                <a16:creationId xmlns:a16="http://schemas.microsoft.com/office/drawing/2014/main" id="{54EF6FE9-C153-F137-9078-502C55D50C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E742490-B37B-C40C-773B-35EFE809B7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670AF26-B578-954F-93E9-445CD7EAB01E}" type="slidenum">
              <a:rPr lang="en-US" smtClean="0"/>
              <a:t>‹#›</a:t>
            </a:fld>
            <a:endParaRPr lang="en-US"/>
          </a:p>
        </p:txBody>
      </p:sp>
    </p:spTree>
    <p:extLst>
      <p:ext uri="{BB962C8B-B14F-4D97-AF65-F5344CB8AC3E}">
        <p14:creationId xmlns:p14="http://schemas.microsoft.com/office/powerpoint/2010/main" val="40757580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76F61699-F940-B96E-D930-251D203B500E}"/>
              </a:ext>
            </a:extLst>
          </p:cNvPr>
          <p:cNvGraphicFramePr/>
          <p:nvPr>
            <p:extLst>
              <p:ext uri="{D42A27DB-BD31-4B8C-83A1-F6EECF244321}">
                <p14:modId xmlns:p14="http://schemas.microsoft.com/office/powerpoint/2010/main" val="3046814914"/>
              </p:ext>
            </p:extLst>
          </p:nvPr>
        </p:nvGraphicFramePr>
        <p:xfrm>
          <a:off x="1524000" y="1122363"/>
          <a:ext cx="9144000" cy="238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ubtitle 2">
            <a:extLst>
              <a:ext uri="{FF2B5EF4-FFF2-40B4-BE49-F238E27FC236}">
                <a16:creationId xmlns:a16="http://schemas.microsoft.com/office/drawing/2014/main" id="{9B9585E4-3307-C8B6-E806-CE54405F6C10}"/>
              </a:ext>
            </a:extLst>
          </p:cNvPr>
          <p:cNvSpPr>
            <a:spLocks noGrp="1"/>
          </p:cNvSpPr>
          <p:nvPr>
            <p:ph type="subTitle" idx="1"/>
          </p:nvPr>
        </p:nvSpPr>
        <p:spPr>
          <a:xfrm>
            <a:off x="1524000" y="3667352"/>
            <a:ext cx="9144000" cy="1655762"/>
          </a:xfrm>
        </p:spPr>
        <p:txBody>
          <a:bodyPr/>
          <a:lstStyle/>
          <a:p>
            <a:r>
              <a:rPr lang="en-US" dirty="0"/>
              <a:t>CAPC Assembly</a:t>
            </a:r>
          </a:p>
          <a:p>
            <a:r>
              <a:rPr lang="en-US" dirty="0"/>
              <a:t>December 11, 2025</a:t>
            </a:r>
          </a:p>
        </p:txBody>
      </p:sp>
    </p:spTree>
    <p:extLst>
      <p:ext uri="{BB962C8B-B14F-4D97-AF65-F5344CB8AC3E}">
        <p14:creationId xmlns:p14="http://schemas.microsoft.com/office/powerpoint/2010/main" val="764164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51D35-6E35-E750-A3FB-861E151C97F2}"/>
              </a:ext>
            </a:extLst>
          </p:cNvPr>
          <p:cNvSpPr>
            <a:spLocks noGrp="1"/>
          </p:cNvSpPr>
          <p:nvPr>
            <p:ph type="title"/>
          </p:nvPr>
        </p:nvSpPr>
        <p:spPr/>
        <p:txBody>
          <a:bodyPr/>
          <a:lstStyle/>
          <a:p>
            <a:r>
              <a:rPr lang="en-US" dirty="0">
                <a:solidFill>
                  <a:schemeClr val="accent2">
                    <a:lumMod val="75000"/>
                  </a:schemeClr>
                </a:solidFill>
              </a:rPr>
              <a:t>Approvals Timeline Summary</a:t>
            </a:r>
          </a:p>
        </p:txBody>
      </p:sp>
      <p:pic>
        <p:nvPicPr>
          <p:cNvPr id="4" name="Content Placeholder 3">
            <a:extLst>
              <a:ext uri="{FF2B5EF4-FFF2-40B4-BE49-F238E27FC236}">
                <a16:creationId xmlns:a16="http://schemas.microsoft.com/office/drawing/2014/main" id="{3B4FC4C5-E5E5-D7C6-D9B2-06A63F424B93}"/>
              </a:ext>
            </a:extLst>
          </p:cNvPr>
          <p:cNvPicPr>
            <a:picLocks noGrp="1" noChangeAspect="1"/>
          </p:cNvPicPr>
          <p:nvPr>
            <p:ph idx="1"/>
          </p:nvPr>
        </p:nvPicPr>
        <p:blipFill>
          <a:blip r:embed="rId2"/>
          <a:stretch>
            <a:fillRect/>
          </a:stretch>
        </p:blipFill>
        <p:spPr>
          <a:xfrm>
            <a:off x="1582142" y="1676084"/>
            <a:ext cx="8802248" cy="4351338"/>
          </a:xfrm>
          <a:prstGeom prst="rect">
            <a:avLst/>
          </a:prstGeom>
        </p:spPr>
      </p:pic>
      <p:sp>
        <p:nvSpPr>
          <p:cNvPr id="5" name="Left Arrow 4">
            <a:extLst>
              <a:ext uri="{FF2B5EF4-FFF2-40B4-BE49-F238E27FC236}">
                <a16:creationId xmlns:a16="http://schemas.microsoft.com/office/drawing/2014/main" id="{30A2BAAA-8A2C-8101-DC5A-2065E2744C98}"/>
              </a:ext>
            </a:extLst>
          </p:cNvPr>
          <p:cNvSpPr/>
          <p:nvPr/>
        </p:nvSpPr>
        <p:spPr>
          <a:xfrm>
            <a:off x="4835046" y="3558431"/>
            <a:ext cx="978408" cy="212942"/>
          </a:xfrm>
          <a:prstGeom prst="lef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8080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CFF3B-5064-347B-9B31-C9B371BBA1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6DB52D-111A-74EB-16B5-D4E4A897EAE7}"/>
              </a:ext>
            </a:extLst>
          </p:cNvPr>
          <p:cNvSpPr>
            <a:spLocks noGrp="1"/>
          </p:cNvSpPr>
          <p:nvPr>
            <p:ph type="title"/>
          </p:nvPr>
        </p:nvSpPr>
        <p:spPr/>
        <p:txBody>
          <a:bodyPr/>
          <a:lstStyle/>
          <a:p>
            <a:r>
              <a:rPr lang="en-US" dirty="0">
                <a:solidFill>
                  <a:schemeClr val="accent2">
                    <a:lumMod val="75000"/>
                  </a:schemeClr>
                </a:solidFill>
              </a:rPr>
              <a:t>Approvals Timeline Summary</a:t>
            </a:r>
          </a:p>
        </p:txBody>
      </p:sp>
      <p:sp>
        <p:nvSpPr>
          <p:cNvPr id="8" name="Content Placeholder 7">
            <a:extLst>
              <a:ext uri="{FF2B5EF4-FFF2-40B4-BE49-F238E27FC236}">
                <a16:creationId xmlns:a16="http://schemas.microsoft.com/office/drawing/2014/main" id="{B728242D-B1B9-2FBB-FDF7-E149FFA6C241}"/>
              </a:ext>
            </a:extLst>
          </p:cNvPr>
          <p:cNvSpPr>
            <a:spLocks noGrp="1"/>
          </p:cNvSpPr>
          <p:nvPr>
            <p:ph idx="1"/>
          </p:nvPr>
        </p:nvSpPr>
        <p:spPr/>
        <p:txBody>
          <a:bodyPr/>
          <a:lstStyle/>
          <a:p>
            <a:r>
              <a:rPr lang="en-US" dirty="0">
                <a:latin typeface="Calibri" panose="020F0502020204030204" pitchFamily="34" charset="0"/>
                <a:cs typeface="Calibri" panose="020F0502020204030204" pitchFamily="34" charset="0"/>
              </a:rPr>
              <a:t>Summarizes criteria determining the </a:t>
            </a:r>
            <a:r>
              <a:rPr lang="en-US" dirty="0">
                <a:solidFill>
                  <a:schemeClr val="accent2">
                    <a:lumMod val="75000"/>
                  </a:schemeClr>
                </a:solidFill>
                <a:latin typeface="Calibri" panose="020F0502020204030204" pitchFamily="34" charset="0"/>
                <a:cs typeface="Calibri" panose="020F0502020204030204" pitchFamily="34" charset="0"/>
              </a:rPr>
              <a:t>effective date </a:t>
            </a:r>
            <a:r>
              <a:rPr lang="en-US" dirty="0">
                <a:latin typeface="Calibri" panose="020F0502020204030204" pitchFamily="34" charset="0"/>
                <a:cs typeface="Calibri" panose="020F0502020204030204" pitchFamily="34" charset="0"/>
              </a:rPr>
              <a:t>of course and program proposals (</a:t>
            </a:r>
            <a:r>
              <a:rPr lang="en-US" dirty="0">
                <a:solidFill>
                  <a:schemeClr val="accent2">
                    <a:lumMod val="75000"/>
                  </a:schemeClr>
                </a:solidFill>
                <a:latin typeface="Calibri" panose="020F0502020204030204" pitchFamily="34" charset="0"/>
                <a:cs typeface="Calibri" panose="020F0502020204030204" pitchFamily="34" charset="0"/>
              </a:rPr>
              <a:t>the earliest implementation semester</a:t>
            </a:r>
            <a:r>
              <a:rPr lang="en-US" dirty="0">
                <a:latin typeface="Calibri" panose="020F0502020204030204" pitchFamily="34" charset="0"/>
                <a:cs typeface="Calibri" panose="020F0502020204030204" pitchFamily="34" charset="0"/>
              </a:rPr>
              <a:t>)</a:t>
            </a:r>
          </a:p>
          <a:p>
            <a:r>
              <a:rPr lang="en-US" dirty="0">
                <a:latin typeface="Calibri" panose="020F0502020204030204" pitchFamily="34" charset="0"/>
                <a:cs typeface="Calibri" panose="020F0502020204030204" pitchFamily="34" charset="0"/>
              </a:rPr>
              <a:t>Relevant factors:</a:t>
            </a:r>
          </a:p>
          <a:p>
            <a:pPr lvl="1"/>
            <a:r>
              <a:rPr lang="en-US" sz="2600" dirty="0">
                <a:latin typeface="Calibri" panose="020F0502020204030204" pitchFamily="34" charset="0"/>
                <a:cs typeface="Calibri" panose="020F0502020204030204" pitchFamily="34" charset="0"/>
              </a:rPr>
              <a:t>Nature of the proposed change (is it expansive or limiting/restrictive in its impact on students)</a:t>
            </a:r>
          </a:p>
          <a:p>
            <a:pPr lvl="1"/>
            <a:r>
              <a:rPr lang="en-US" sz="2600" dirty="0">
                <a:latin typeface="Calibri" panose="020F0502020204030204" pitchFamily="34" charset="0"/>
                <a:cs typeface="Calibri" panose="020F0502020204030204" pitchFamily="34" charset="0"/>
              </a:rPr>
              <a:t>Catalog cycle</a:t>
            </a:r>
          </a:p>
          <a:p>
            <a:pPr lvl="1"/>
            <a:r>
              <a:rPr lang="en-US" sz="2600" dirty="0">
                <a:latin typeface="Calibri" panose="020F0502020204030204" pitchFamily="34" charset="0"/>
                <a:cs typeface="Calibri" panose="020F0502020204030204" pitchFamily="34" charset="0"/>
              </a:rPr>
              <a:t>Registration cycle for subsequent semesters</a:t>
            </a:r>
          </a:p>
          <a:p>
            <a:pPr lvl="1"/>
            <a:r>
              <a:rPr lang="en-US" sz="2600" dirty="0">
                <a:latin typeface="Calibri" panose="020F0502020204030204" pitchFamily="34" charset="0"/>
                <a:cs typeface="Calibri" panose="020F0502020204030204" pitchFamily="34" charset="0"/>
              </a:rPr>
              <a:t>‘Truth in advertising’ </a:t>
            </a:r>
          </a:p>
        </p:txBody>
      </p:sp>
    </p:spTree>
    <p:extLst>
      <p:ext uri="{BB962C8B-B14F-4D97-AF65-F5344CB8AC3E}">
        <p14:creationId xmlns:p14="http://schemas.microsoft.com/office/powerpoint/2010/main" val="2228733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21EFD-76FB-A690-9F88-135C7831AF5D}"/>
              </a:ext>
            </a:extLst>
          </p:cNvPr>
          <p:cNvSpPr>
            <a:spLocks noGrp="1"/>
          </p:cNvSpPr>
          <p:nvPr>
            <p:ph type="title"/>
          </p:nvPr>
        </p:nvSpPr>
        <p:spPr/>
        <p:txBody>
          <a:bodyPr/>
          <a:lstStyle/>
          <a:p>
            <a:r>
              <a:rPr lang="en-US" dirty="0">
                <a:solidFill>
                  <a:schemeClr val="accent2">
                    <a:lumMod val="75000"/>
                  </a:schemeClr>
                </a:solidFill>
              </a:rPr>
              <a:t>Program Changes</a:t>
            </a:r>
          </a:p>
        </p:txBody>
      </p:sp>
      <p:sp>
        <p:nvSpPr>
          <p:cNvPr id="3" name="Content Placeholder 2">
            <a:extLst>
              <a:ext uri="{FF2B5EF4-FFF2-40B4-BE49-F238E27FC236}">
                <a16:creationId xmlns:a16="http://schemas.microsoft.com/office/drawing/2014/main" id="{B4BC0208-9DBF-1364-1D1F-396229762020}"/>
              </a:ext>
            </a:extLst>
          </p:cNvPr>
          <p:cNvSpPr>
            <a:spLocks noGrp="1"/>
          </p:cNvSpPr>
          <p:nvPr>
            <p:ph idx="1"/>
          </p:nvPr>
        </p:nvSpPr>
        <p:spPr>
          <a:xfrm>
            <a:off x="838200" y="1690688"/>
            <a:ext cx="10515600" cy="4486275"/>
          </a:xfrm>
        </p:spPr>
        <p:txBody>
          <a:bodyPr>
            <a:normAutofit lnSpcReduction="10000"/>
          </a:bodyPr>
          <a:lstStyle/>
          <a:p>
            <a:pPr marL="0" lvl="0" indent="0">
              <a:buNone/>
            </a:pPr>
            <a:r>
              <a:rPr lang="en-US" sz="3000" b="1" i="1" dirty="0">
                <a:solidFill>
                  <a:schemeClr val="accent2">
                    <a:lumMod val="75000"/>
                  </a:schemeClr>
                </a:solidFill>
                <a:latin typeface="Calibri" panose="020F0502020204030204" pitchFamily="34" charset="0"/>
                <a:cs typeface="Calibri" panose="020F0502020204030204" pitchFamily="34" charset="0"/>
              </a:rPr>
              <a:t>A. Program changes that limit curricular options, or change requirements, for students</a:t>
            </a:r>
            <a:r>
              <a:rPr lang="en-US" sz="3000" b="1" dirty="0">
                <a:solidFill>
                  <a:schemeClr val="accent2">
                    <a:lumMod val="75000"/>
                  </a:schemeClr>
                </a:solidFill>
                <a:latin typeface="Calibri" panose="020F0502020204030204" pitchFamily="34" charset="0"/>
                <a:cs typeface="Calibri" panose="020F0502020204030204" pitchFamily="34" charset="0"/>
              </a:rPr>
              <a:t> </a:t>
            </a:r>
            <a:endParaRPr lang="en-US" sz="3000" dirty="0">
              <a:solidFill>
                <a:schemeClr val="accent2">
                  <a:lumMod val="75000"/>
                </a:schemeClr>
              </a:solidFill>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Examples: elimination of a program/concentration; additional course requirement(s); degree change (e.g., BA to BS); additional prerequisite requirements that are not already reflected in the course list. </a:t>
            </a:r>
          </a:p>
          <a:p>
            <a:r>
              <a:rPr lang="en-US" dirty="0">
                <a:latin typeface="Calibri" panose="020F0502020204030204" pitchFamily="34" charset="0"/>
                <a:cs typeface="Calibri" panose="020F0502020204030204" pitchFamily="34" charset="0"/>
              </a:rPr>
              <a:t>Such program changes </a:t>
            </a:r>
            <a:r>
              <a:rPr lang="en-US" b="1" dirty="0">
                <a:solidFill>
                  <a:schemeClr val="accent2">
                    <a:lumMod val="75000"/>
                  </a:schemeClr>
                </a:solidFill>
                <a:latin typeface="Calibri" panose="020F0502020204030204" pitchFamily="34" charset="0"/>
                <a:cs typeface="Calibri" panose="020F0502020204030204" pitchFamily="34" charset="0"/>
              </a:rPr>
              <a:t>should be approved in enough time to be advertised (e.g., via the catalog) to new students admitted to the program (typically one year in advance).  </a:t>
            </a:r>
            <a:r>
              <a:rPr lang="en-US" dirty="0">
                <a:latin typeface="Calibri" panose="020F0502020204030204" pitchFamily="34" charset="0"/>
                <a:cs typeface="Calibri" panose="020F0502020204030204" pitchFamily="34" charset="0"/>
              </a:rPr>
              <a:t>For example, for the Fall 2026 implementation and admission cycle, changes would need to have been fully approved by May 2025.</a:t>
            </a:r>
          </a:p>
          <a:p>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35645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F47AC-B723-2D9B-7AA0-55EF5A5C01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3A3343-D88E-42AD-4BE4-3BA132A32D8A}"/>
              </a:ext>
            </a:extLst>
          </p:cNvPr>
          <p:cNvSpPr>
            <a:spLocks noGrp="1"/>
          </p:cNvSpPr>
          <p:nvPr>
            <p:ph type="title"/>
          </p:nvPr>
        </p:nvSpPr>
        <p:spPr/>
        <p:txBody>
          <a:bodyPr/>
          <a:lstStyle/>
          <a:p>
            <a:r>
              <a:rPr lang="en-US" dirty="0">
                <a:solidFill>
                  <a:schemeClr val="accent2">
                    <a:lumMod val="75000"/>
                  </a:schemeClr>
                </a:solidFill>
              </a:rPr>
              <a:t>Program Changes</a:t>
            </a:r>
          </a:p>
        </p:txBody>
      </p:sp>
      <p:sp>
        <p:nvSpPr>
          <p:cNvPr id="3" name="Content Placeholder 2">
            <a:extLst>
              <a:ext uri="{FF2B5EF4-FFF2-40B4-BE49-F238E27FC236}">
                <a16:creationId xmlns:a16="http://schemas.microsoft.com/office/drawing/2014/main" id="{8E269D1B-5F1B-D3A7-BBE0-F5E6025AA4C5}"/>
              </a:ext>
            </a:extLst>
          </p:cNvPr>
          <p:cNvSpPr>
            <a:spLocks noGrp="1"/>
          </p:cNvSpPr>
          <p:nvPr>
            <p:ph idx="1"/>
          </p:nvPr>
        </p:nvSpPr>
        <p:spPr>
          <a:xfrm>
            <a:off x="838200" y="1690688"/>
            <a:ext cx="10515600" cy="4486275"/>
          </a:xfrm>
        </p:spPr>
        <p:txBody>
          <a:bodyPr>
            <a:normAutofit/>
          </a:bodyPr>
          <a:lstStyle/>
          <a:p>
            <a:pPr marL="0" lvl="0" indent="0">
              <a:buNone/>
            </a:pPr>
            <a:r>
              <a:rPr lang="en-US" sz="3000" b="1" i="1" dirty="0">
                <a:solidFill>
                  <a:schemeClr val="accent2">
                    <a:lumMod val="75000"/>
                  </a:schemeClr>
                </a:solidFill>
                <a:latin typeface="Calibri" panose="020F0502020204030204" pitchFamily="34" charset="0"/>
                <a:cs typeface="Calibri" panose="020F0502020204030204" pitchFamily="34" charset="0"/>
              </a:rPr>
              <a:t>B. Program changes that expand curricular options for students</a:t>
            </a:r>
            <a:endParaRPr lang="en-US" sz="3000" dirty="0">
              <a:solidFill>
                <a:schemeClr val="accent2">
                  <a:lumMod val="75000"/>
                </a:schemeClr>
              </a:solidFill>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Examples: addition of a new track; new course options to meet requirements; creation of a new non-degree program (e.g., a certificate)</a:t>
            </a:r>
          </a:p>
          <a:p>
            <a:r>
              <a:rPr lang="en-US" dirty="0">
                <a:latin typeface="Calibri" panose="020F0502020204030204" pitchFamily="34" charset="0"/>
                <a:cs typeface="Calibri" panose="020F0502020204030204" pitchFamily="34" charset="0"/>
              </a:rPr>
              <a:t>Such program changes should be approved as soon as possible but </a:t>
            </a:r>
            <a:r>
              <a:rPr lang="en-US" b="1" dirty="0">
                <a:solidFill>
                  <a:schemeClr val="accent2">
                    <a:lumMod val="75000"/>
                  </a:schemeClr>
                </a:solidFill>
                <a:latin typeface="Calibri" panose="020F0502020204030204" pitchFamily="34" charset="0"/>
                <a:cs typeface="Calibri" panose="020F0502020204030204" pitchFamily="34" charset="0"/>
              </a:rPr>
              <a:t>not later than December of the year prior to implementation</a:t>
            </a:r>
            <a:r>
              <a:rPr lang="en-US" dirty="0">
                <a:latin typeface="Calibri" panose="020F0502020204030204" pitchFamily="34" charset="0"/>
                <a:cs typeface="Calibri" panose="020F0502020204030204" pitchFamily="34" charset="0"/>
              </a:rPr>
              <a:t>. For example, expansive program changes intended for Fall 2026 implementation would need to be fully approved by the December 2025 assembly (i.e., today). </a:t>
            </a: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30252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F820C-967F-D7A3-9723-DC2E5A6DCB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597D0A-4181-6BEC-3D9A-8AAEA74E7E14}"/>
              </a:ext>
            </a:extLst>
          </p:cNvPr>
          <p:cNvSpPr>
            <a:spLocks noGrp="1"/>
          </p:cNvSpPr>
          <p:nvPr>
            <p:ph type="title"/>
          </p:nvPr>
        </p:nvSpPr>
        <p:spPr/>
        <p:txBody>
          <a:bodyPr/>
          <a:lstStyle/>
          <a:p>
            <a:r>
              <a:rPr lang="en-US" dirty="0">
                <a:solidFill>
                  <a:schemeClr val="accent2">
                    <a:lumMod val="75000"/>
                  </a:schemeClr>
                </a:solidFill>
              </a:rPr>
              <a:t>Course Changes</a:t>
            </a:r>
          </a:p>
        </p:txBody>
      </p:sp>
      <p:sp>
        <p:nvSpPr>
          <p:cNvPr id="3" name="Content Placeholder 2">
            <a:extLst>
              <a:ext uri="{FF2B5EF4-FFF2-40B4-BE49-F238E27FC236}">
                <a16:creationId xmlns:a16="http://schemas.microsoft.com/office/drawing/2014/main" id="{CF02735F-B772-BAB5-6D01-41F10448CBC7}"/>
              </a:ext>
            </a:extLst>
          </p:cNvPr>
          <p:cNvSpPr>
            <a:spLocks noGrp="1"/>
          </p:cNvSpPr>
          <p:nvPr>
            <p:ph idx="1"/>
          </p:nvPr>
        </p:nvSpPr>
        <p:spPr>
          <a:xfrm>
            <a:off x="838200" y="1690688"/>
            <a:ext cx="10515600" cy="4486275"/>
          </a:xfrm>
        </p:spPr>
        <p:txBody>
          <a:bodyPr>
            <a:normAutofit/>
          </a:bodyPr>
          <a:lstStyle/>
          <a:p>
            <a:pPr marL="0" lvl="0" indent="0">
              <a:buNone/>
            </a:pPr>
            <a:r>
              <a:rPr lang="en-US" sz="3000" b="1" i="1" dirty="0">
                <a:solidFill>
                  <a:schemeClr val="accent2">
                    <a:lumMod val="75000"/>
                  </a:schemeClr>
                </a:solidFill>
                <a:latin typeface="Calibri" panose="020F0502020204030204" pitchFamily="34" charset="0"/>
                <a:cs typeface="Calibri" panose="020F0502020204030204" pitchFamily="34" charset="0"/>
              </a:rPr>
              <a:t>A. Course changes that reduce or significantly impact student options</a:t>
            </a:r>
            <a:endParaRPr lang="en-US" sz="3000" dirty="0">
              <a:solidFill>
                <a:schemeClr val="accent2">
                  <a:lumMod val="75000"/>
                </a:schemeClr>
              </a:solidFill>
              <a:latin typeface="Calibri" panose="020F0502020204030204" pitchFamily="34" charset="0"/>
              <a:cs typeface="Calibri" panose="020F0502020204030204" pitchFamily="34" charset="0"/>
            </a:endParaRPr>
          </a:p>
          <a:p>
            <a:r>
              <a:rPr lang="en-US" sz="2600" dirty="0">
                <a:latin typeface="Calibri" panose="020F0502020204030204" pitchFamily="34" charset="0"/>
                <a:cs typeface="Calibri" panose="020F0502020204030204" pitchFamily="34" charset="0"/>
              </a:rPr>
              <a:t>Examples: adding/removing general education attributes; additional/edits to prerequisites; substantial description changes; credit change; creation of a newly required course </a:t>
            </a:r>
          </a:p>
          <a:p>
            <a:r>
              <a:rPr lang="en-US" sz="2600" dirty="0">
                <a:latin typeface="Calibri" panose="020F0502020204030204" pitchFamily="34" charset="0"/>
                <a:cs typeface="Calibri" panose="020F0502020204030204" pitchFamily="34" charset="0"/>
              </a:rPr>
              <a:t>Such changes </a:t>
            </a:r>
            <a:r>
              <a:rPr lang="en-US" sz="2600" b="1" dirty="0">
                <a:solidFill>
                  <a:schemeClr val="accent2">
                    <a:lumMod val="75000"/>
                  </a:schemeClr>
                </a:solidFill>
                <a:latin typeface="Calibri" panose="020F0502020204030204" pitchFamily="34" charset="0"/>
                <a:cs typeface="Calibri" panose="020F0502020204030204" pitchFamily="34" charset="0"/>
              </a:rPr>
              <a:t>need to be made prior to the start of course registration for a given semester</a:t>
            </a:r>
            <a:r>
              <a:rPr lang="en-US" sz="2600" dirty="0">
                <a:latin typeface="Calibri" panose="020F0502020204030204" pitchFamily="34" charset="0"/>
                <a:cs typeface="Calibri" panose="020F0502020204030204" pitchFamily="34" charset="0"/>
              </a:rPr>
              <a:t>. Given how early this process begins each semester, </a:t>
            </a:r>
            <a:r>
              <a:rPr lang="en-US" sz="2600" b="1" dirty="0">
                <a:solidFill>
                  <a:schemeClr val="accent2">
                    <a:lumMod val="75000"/>
                  </a:schemeClr>
                </a:solidFill>
                <a:latin typeface="Calibri" panose="020F0502020204030204" pitchFamily="34" charset="0"/>
                <a:cs typeface="Calibri" panose="020F0502020204030204" pitchFamily="34" charset="0"/>
              </a:rPr>
              <a:t>changes would need to be approved a year in advance, i.e., by the end of the same semester in the prior year</a:t>
            </a:r>
            <a:r>
              <a:rPr lang="en-US" sz="2600" dirty="0">
                <a:latin typeface="Calibri" panose="020F0502020204030204" pitchFamily="34" charset="0"/>
                <a:cs typeface="Calibri" panose="020F0502020204030204" pitchFamily="34" charset="0"/>
              </a:rPr>
              <a:t>.  For example, changes for spring 2026 would need to be approved by May 2025 to be available to students at the start of the fall registration period for Spring 2026. </a:t>
            </a: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20473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E13854-625B-F431-51D8-295276058C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61F9B2-FAAC-50BD-03DC-553621041945}"/>
              </a:ext>
            </a:extLst>
          </p:cNvPr>
          <p:cNvSpPr>
            <a:spLocks noGrp="1"/>
          </p:cNvSpPr>
          <p:nvPr>
            <p:ph type="title"/>
          </p:nvPr>
        </p:nvSpPr>
        <p:spPr/>
        <p:txBody>
          <a:bodyPr/>
          <a:lstStyle/>
          <a:p>
            <a:r>
              <a:rPr lang="en-US" dirty="0">
                <a:solidFill>
                  <a:schemeClr val="accent2">
                    <a:lumMod val="75000"/>
                  </a:schemeClr>
                </a:solidFill>
              </a:rPr>
              <a:t>Course Changes</a:t>
            </a:r>
          </a:p>
        </p:txBody>
      </p:sp>
      <p:sp>
        <p:nvSpPr>
          <p:cNvPr id="3" name="Content Placeholder 2">
            <a:extLst>
              <a:ext uri="{FF2B5EF4-FFF2-40B4-BE49-F238E27FC236}">
                <a16:creationId xmlns:a16="http://schemas.microsoft.com/office/drawing/2014/main" id="{404AE05C-82BB-5690-62E3-EB8BB2C309C7}"/>
              </a:ext>
            </a:extLst>
          </p:cNvPr>
          <p:cNvSpPr>
            <a:spLocks noGrp="1"/>
          </p:cNvSpPr>
          <p:nvPr>
            <p:ph idx="1"/>
          </p:nvPr>
        </p:nvSpPr>
        <p:spPr>
          <a:xfrm>
            <a:off x="838200" y="1690688"/>
            <a:ext cx="10515600" cy="4486275"/>
          </a:xfrm>
        </p:spPr>
        <p:txBody>
          <a:bodyPr>
            <a:normAutofit/>
          </a:bodyPr>
          <a:lstStyle/>
          <a:p>
            <a:pPr marL="0" lvl="0" indent="0">
              <a:buNone/>
            </a:pPr>
            <a:r>
              <a:rPr lang="en-US" b="1" i="1" dirty="0">
                <a:solidFill>
                  <a:schemeClr val="accent2">
                    <a:lumMod val="75000"/>
                  </a:schemeClr>
                </a:solidFill>
                <a:latin typeface="Calibri" panose="020F0502020204030204" pitchFamily="34" charset="0"/>
                <a:cs typeface="Calibri" panose="020F0502020204030204" pitchFamily="34" charset="0"/>
              </a:rPr>
              <a:t>B. Course changes that expand accessibility or flexibility of courses, providing addition options to students</a:t>
            </a:r>
            <a:endParaRPr lang="en-US" dirty="0">
              <a:solidFill>
                <a:schemeClr val="accent2">
                  <a:lumMod val="75000"/>
                </a:schemeClr>
              </a:solidFill>
              <a:latin typeface="Calibri" panose="020F0502020204030204" pitchFamily="34" charset="0"/>
              <a:cs typeface="Calibri" panose="020F0502020204030204" pitchFamily="34" charset="0"/>
            </a:endParaRPr>
          </a:p>
          <a:p>
            <a:r>
              <a:rPr lang="en-US" sz="2600" dirty="0">
                <a:latin typeface="Calibri" panose="020F0502020204030204" pitchFamily="34" charset="0"/>
                <a:cs typeface="Calibri" panose="020F0502020204030204" pitchFamily="34" charset="0"/>
              </a:rPr>
              <a:t>Examples: additional modality options, minor changes in course description </a:t>
            </a:r>
          </a:p>
          <a:p>
            <a:r>
              <a:rPr lang="en-US" sz="2600" dirty="0">
                <a:latin typeface="Calibri" panose="020F0502020204030204" pitchFamily="34" charset="0"/>
                <a:cs typeface="Calibri" panose="020F0502020204030204" pitchFamily="34" charset="0"/>
              </a:rPr>
              <a:t>Such changes would not require an extended proposal timeline. However, </a:t>
            </a:r>
            <a:r>
              <a:rPr lang="en-US" sz="2600" b="1" dirty="0">
                <a:solidFill>
                  <a:schemeClr val="accent2">
                    <a:lumMod val="75000"/>
                  </a:schemeClr>
                </a:solidFill>
                <a:latin typeface="Calibri" panose="020F0502020204030204" pitchFamily="34" charset="0"/>
                <a:cs typeface="Calibri" panose="020F0502020204030204" pitchFamily="34" charset="0"/>
              </a:rPr>
              <a:t>course changes should be fully approved before the course registration period for the implementation semester</a:t>
            </a:r>
            <a:r>
              <a:rPr lang="en-US" sz="2600" dirty="0">
                <a:latin typeface="Calibri" panose="020F0502020204030204" pitchFamily="34" charset="0"/>
                <a:cs typeface="Calibri" panose="020F0502020204030204" pitchFamily="34" charset="0"/>
              </a:rPr>
              <a:t>. For example, changes for Spring 2026 should be approved by the end of September 2025 to be available for course registration beginning in October.  It should be noted that in many cases such changes can go through Circulation. </a:t>
            </a: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80523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BE731-5A3E-49E8-9619-B6FDE358A608}"/>
              </a:ext>
            </a:extLst>
          </p:cNvPr>
          <p:cNvSpPr>
            <a:spLocks noGrp="1"/>
          </p:cNvSpPr>
          <p:nvPr>
            <p:ph type="title"/>
          </p:nvPr>
        </p:nvSpPr>
        <p:spPr/>
        <p:txBody>
          <a:bodyPr/>
          <a:lstStyle/>
          <a:p>
            <a:r>
              <a:rPr lang="en-US" dirty="0">
                <a:solidFill>
                  <a:schemeClr val="accent2">
                    <a:lumMod val="75000"/>
                  </a:schemeClr>
                </a:solidFill>
              </a:rPr>
              <a:t>CIM Proposal ‘Effective Dates’ Summary</a:t>
            </a:r>
            <a:endParaRPr lang="en-US" dirty="0"/>
          </a:p>
        </p:txBody>
      </p:sp>
      <p:sp>
        <p:nvSpPr>
          <p:cNvPr id="3" name="Content Placeholder 2">
            <a:extLst>
              <a:ext uri="{FF2B5EF4-FFF2-40B4-BE49-F238E27FC236}">
                <a16:creationId xmlns:a16="http://schemas.microsoft.com/office/drawing/2014/main" id="{5BDD7094-1530-4320-4A20-C8F77112C679}"/>
              </a:ext>
            </a:extLst>
          </p:cNvPr>
          <p:cNvSpPr>
            <a:spLocks noGrp="1"/>
          </p:cNvSpPr>
          <p:nvPr>
            <p:ph idx="1"/>
          </p:nvPr>
        </p:nvSpPr>
        <p:spPr>
          <a:xfrm>
            <a:off x="838200" y="1490597"/>
            <a:ext cx="10515600" cy="4686366"/>
          </a:xfrm>
        </p:spPr>
        <p:txBody>
          <a:bodyPr>
            <a:normAutofit fontScale="92500" lnSpcReduction="10000"/>
          </a:bodyPr>
          <a:lstStyle/>
          <a:p>
            <a:r>
              <a:rPr lang="en-US" sz="3200" dirty="0">
                <a:latin typeface="Calibri" panose="020F0502020204030204" pitchFamily="34" charset="0"/>
                <a:cs typeface="Calibri" panose="020F0502020204030204" pitchFamily="34" charset="0"/>
              </a:rPr>
              <a:t>Program changes that </a:t>
            </a:r>
            <a:r>
              <a:rPr lang="en-US" sz="3200" dirty="0">
                <a:solidFill>
                  <a:schemeClr val="accent2">
                    <a:lumMod val="75000"/>
                  </a:schemeClr>
                </a:solidFill>
                <a:latin typeface="Calibri" panose="020F0502020204030204" pitchFamily="34" charset="0"/>
                <a:cs typeface="Calibri" panose="020F0502020204030204" pitchFamily="34" charset="0"/>
              </a:rPr>
              <a:t>impose new requirements or limit student choices </a:t>
            </a:r>
            <a:r>
              <a:rPr lang="en-US" sz="3200" dirty="0">
                <a:latin typeface="Calibri" panose="020F0502020204030204" pitchFamily="34" charset="0"/>
                <a:cs typeface="Calibri" panose="020F0502020204030204" pitchFamily="34" charset="0"/>
              </a:rPr>
              <a:t>had to have been approved by May 2025 for Fall 2026 implementation</a:t>
            </a:r>
          </a:p>
          <a:p>
            <a:r>
              <a:rPr lang="en-US" sz="3200" dirty="0">
                <a:latin typeface="Calibri" panose="020F0502020204030204" pitchFamily="34" charset="0"/>
                <a:cs typeface="Calibri" panose="020F0502020204030204" pitchFamily="34" charset="0"/>
              </a:rPr>
              <a:t>Program changes that are </a:t>
            </a:r>
            <a:r>
              <a:rPr lang="en-US" sz="3200" dirty="0">
                <a:solidFill>
                  <a:schemeClr val="accent2">
                    <a:lumMod val="75000"/>
                  </a:schemeClr>
                </a:solidFill>
                <a:latin typeface="Calibri" panose="020F0502020204030204" pitchFamily="34" charset="0"/>
                <a:cs typeface="Calibri" panose="020F0502020204030204" pitchFamily="34" charset="0"/>
              </a:rPr>
              <a:t>expansive in nature</a:t>
            </a:r>
            <a:r>
              <a:rPr lang="en-US" sz="3200" dirty="0">
                <a:latin typeface="Calibri" panose="020F0502020204030204" pitchFamily="34" charset="0"/>
                <a:cs typeface="Calibri" panose="020F0502020204030204" pitchFamily="34" charset="0"/>
              </a:rPr>
              <a:t> (e.g., add new options for students) had to have been approved by December 2025 (today) for Fall 2026</a:t>
            </a:r>
          </a:p>
          <a:p>
            <a:r>
              <a:rPr lang="en-US" sz="3200" dirty="0">
                <a:latin typeface="Calibri" panose="020F0502020204030204" pitchFamily="34" charset="0"/>
                <a:cs typeface="Calibri" panose="020F0502020204030204" pitchFamily="34" charset="0"/>
              </a:rPr>
              <a:t>These timelines keep our proposal approval/implementation process aligned with the </a:t>
            </a:r>
            <a:r>
              <a:rPr lang="en-US" sz="3200" dirty="0">
                <a:solidFill>
                  <a:schemeClr val="accent2">
                    <a:lumMod val="75000"/>
                  </a:schemeClr>
                </a:solidFill>
                <a:latin typeface="Calibri" panose="020F0502020204030204" pitchFamily="34" charset="0"/>
                <a:cs typeface="Calibri" panose="020F0502020204030204" pitchFamily="34" charset="0"/>
              </a:rPr>
              <a:t>academic catalog</a:t>
            </a:r>
          </a:p>
          <a:p>
            <a:r>
              <a:rPr lang="en-US" sz="3300" dirty="0">
                <a:solidFill>
                  <a:schemeClr val="accent2">
                    <a:lumMod val="75000"/>
                  </a:schemeClr>
                </a:solidFill>
                <a:latin typeface="Calibri" panose="020F0502020204030204" pitchFamily="34" charset="0"/>
                <a:cs typeface="Calibri" panose="020F0502020204030204" pitchFamily="34" charset="0"/>
              </a:rPr>
              <a:t>Reminder:</a:t>
            </a:r>
            <a:r>
              <a:rPr lang="en-US" sz="3300" dirty="0">
                <a:latin typeface="Calibri" panose="020F0502020204030204" pitchFamily="34" charset="0"/>
                <a:cs typeface="Calibri" panose="020F0502020204030204" pitchFamily="34" charset="0"/>
              </a:rPr>
              <a:t> Course changes generally need to be approved and built in time for the </a:t>
            </a:r>
            <a:r>
              <a:rPr lang="en-US" sz="3300" dirty="0">
                <a:solidFill>
                  <a:schemeClr val="accent2">
                    <a:lumMod val="75000"/>
                  </a:schemeClr>
                </a:solidFill>
                <a:latin typeface="Calibri" panose="020F0502020204030204" pitchFamily="34" charset="0"/>
                <a:cs typeface="Calibri" panose="020F0502020204030204" pitchFamily="34" charset="0"/>
              </a:rPr>
              <a:t>registration cycle </a:t>
            </a:r>
            <a:r>
              <a:rPr lang="en-US" sz="3300" dirty="0">
                <a:latin typeface="Calibri" panose="020F0502020204030204" pitchFamily="34" charset="0"/>
                <a:cs typeface="Calibri" panose="020F0502020204030204" pitchFamily="34" charset="0"/>
              </a:rPr>
              <a:t>for the desired implementation semester</a:t>
            </a: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1488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CF761-4F36-4E38-A83C-C0231FAE2C6A}"/>
              </a:ext>
            </a:extLst>
          </p:cNvPr>
          <p:cNvSpPr>
            <a:spLocks noGrp="1"/>
          </p:cNvSpPr>
          <p:nvPr>
            <p:ph type="title"/>
          </p:nvPr>
        </p:nvSpPr>
        <p:spPr>
          <a:xfrm>
            <a:off x="990600" y="876754"/>
            <a:ext cx="10515600" cy="1325563"/>
          </a:xfrm>
        </p:spPr>
        <p:txBody>
          <a:bodyPr/>
          <a:lstStyle/>
          <a:p>
            <a:r>
              <a:rPr lang="en-US" dirty="0">
                <a:solidFill>
                  <a:schemeClr val="accent2">
                    <a:lumMod val="75000"/>
                  </a:schemeClr>
                </a:solidFill>
              </a:rPr>
              <a:t>Any questions?</a:t>
            </a:r>
          </a:p>
        </p:txBody>
      </p:sp>
    </p:spTree>
    <p:extLst>
      <p:ext uri="{BB962C8B-B14F-4D97-AF65-F5344CB8AC3E}">
        <p14:creationId xmlns:p14="http://schemas.microsoft.com/office/powerpoint/2010/main" val="8054857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56</TotalTime>
  <Words>599</Words>
  <Application>Microsoft Macintosh PowerPoint</Application>
  <PresentationFormat>Widescreen</PresentationFormat>
  <Paragraphs>33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Calibri</vt:lpstr>
      <vt:lpstr>Office Theme</vt:lpstr>
      <vt:lpstr>PowerPoint Presentation</vt:lpstr>
      <vt:lpstr>Approvals Timeline Summary</vt:lpstr>
      <vt:lpstr>Approvals Timeline Summary</vt:lpstr>
      <vt:lpstr>Program Changes</vt:lpstr>
      <vt:lpstr>Program Changes</vt:lpstr>
      <vt:lpstr>Course Changes</vt:lpstr>
      <vt:lpstr>Course Changes</vt:lpstr>
      <vt:lpstr>CIM Proposal ‘Effective Dates’ Summary</vt:lpstr>
      <vt:lpstr>Any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Johnston, Susan L.</dc:creator>
  <cp:lastModifiedBy>Johnston, Susan L.</cp:lastModifiedBy>
  <cp:revision>1</cp:revision>
  <dcterms:created xsi:type="dcterms:W3CDTF">2025-12-09T18:47:10Z</dcterms:created>
  <dcterms:modified xsi:type="dcterms:W3CDTF">2025-12-11T19:27:00Z</dcterms:modified>
</cp:coreProperties>
</file>