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riblen, Cassie" userId="e68435a6-7b75-48f7-8d44-cd371837e9df" providerId="ADAL" clId="{B70C38BE-3BBE-4E59-9A60-32536F94D00F}"/>
    <pc:docChg chg="undo custSel modSld">
      <pc:chgData name="Striblen, Cassie" userId="e68435a6-7b75-48f7-8d44-cd371837e9df" providerId="ADAL" clId="{B70C38BE-3BBE-4E59-9A60-32536F94D00F}" dt="2025-04-15T16:04:47.871" v="144" actId="113"/>
      <pc:docMkLst>
        <pc:docMk/>
      </pc:docMkLst>
      <pc:sldChg chg="modSp mod">
        <pc:chgData name="Striblen, Cassie" userId="e68435a6-7b75-48f7-8d44-cd371837e9df" providerId="ADAL" clId="{B70C38BE-3BBE-4E59-9A60-32536F94D00F}" dt="2025-04-15T16:04:47.871" v="144" actId="113"/>
        <pc:sldMkLst>
          <pc:docMk/>
          <pc:sldMk cId="1894939632" sldId="257"/>
        </pc:sldMkLst>
        <pc:spChg chg="mod">
          <ac:chgData name="Striblen, Cassie" userId="e68435a6-7b75-48f7-8d44-cd371837e9df" providerId="ADAL" clId="{B70C38BE-3BBE-4E59-9A60-32536F94D00F}" dt="2025-04-15T16:04:47.871" v="144" actId="113"/>
          <ac:spMkLst>
            <pc:docMk/>
            <pc:sldMk cId="1894939632" sldId="257"/>
            <ac:spMk id="3" creationId="{DDFD7DF1-6BDA-995B-3C74-07D1776E09D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3666-7A3C-750A-0921-438E496A1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2238E-95AE-AA00-F593-E78A30347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552C5-B23A-C483-F7D9-F1539590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B1FD-4389-79AC-8466-A68629A7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0D810-C381-F852-44CC-2417B2AA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47C8-9F83-BE29-9A52-19F064A7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5FE7E-C53E-4509-5682-3D8AFE878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625E-E15B-92F1-43DB-9945F59D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90DE-6467-62B0-9AF7-735918F2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8599-F003-5B37-4B69-F4242792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24568-77C2-4371-7194-2CB7A011D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AC8DF-740D-39CB-08E0-F1A084B00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FA5D7-9FA9-83C8-5E4E-D3573011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FA188-F29D-225B-35F1-6AEA60A5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14C4-1198-7D8C-CC7A-2EFE91A9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87C2-B480-0752-60EB-8C224960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67A0-344C-8D9B-19EE-A5E800DD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5C87-93FA-E35E-42AD-78C71F3A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C7DE6-4B06-7922-A8C7-8F59E697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AE0C-57E1-96F1-1137-9DACB3DA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9BBC-319F-01B6-5AE5-AFB7B714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F7CF-EAC4-B9CC-1E4F-946529B3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DD6E-EADE-7FA5-ED7F-E35DFED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D0AF-52ED-1714-2358-B10F1A87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CA01-BCAA-430A-CA73-965EA2D7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0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44BB-61CC-9024-F1E3-8BC9702D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B3553-8CA3-0550-BBDC-7FE3B3C81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08F11-F757-2C2F-B1D3-CBF249A36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588BF-015C-7BFE-1422-D1307C80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FB9F3-2279-C5CA-C1D2-09F77AA6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F3084-E3D6-5086-E05A-0F7DB381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6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A5CD-88FF-453A-2482-C7BE815E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414BE-99F5-206D-8C0E-08B0B921E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958E-EB8A-89C1-ECB6-3608B2415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0BBC0-AB11-9088-777B-02158BB87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A5BB-3DF0-1389-ADC6-4524EAC0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6635B-C6C4-A8A8-E324-B7552CD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3EAFA-F6F7-1763-EAA2-C5EF6AB5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8D116-7B38-D6F7-B790-8996B9F7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93A1-5987-3B56-8D0E-CFF68948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62B1D-491C-55E9-D21D-0B1CCB1A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23B59-78E1-B5A7-9F36-9527D136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1184A-635F-B6DB-88BF-902C2CC0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F72D9F-1D51-E13B-58C9-57C39FF8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91DEC-B463-F965-D92E-65955C9F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052F-A0FC-C84B-510E-71A375A1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41A3-AF54-49E0-AEBB-3BB3852D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6CC3A-0A8A-E791-06C1-298A33A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E1A5-AFE0-F97E-12EB-C10C44012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30B23-9D7F-8161-4BF7-9B220786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04B23-54E4-85EE-55DC-722366F3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06839-6602-AA46-2788-F5DD425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BFB3-A32B-6E16-BE7D-D8F9FB3C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B06E8-5BD3-862E-4AFB-C1EF2FE75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C391B-641F-1257-3A10-1A36F67B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461B-23ED-547A-BD1A-13DAF310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0BA71-633C-2DAE-BD85-7A80B99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5207-E178-18A6-9450-E5FD572C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9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4445B-A0C3-8046-7ECB-6977C59B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46B01-C961-492C-E121-B82B137E6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0558-0914-A7EC-EB8E-9021C3273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A3EBC-EA5E-4818-A022-22ABA20263D9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70999-576A-566E-6BD6-B1165243E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4BCA8-8283-017A-D072-ADE577849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B945-C7D0-964B-8F57-4DAF307F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00" y="275245"/>
            <a:ext cx="5892806" cy="1616203"/>
          </a:xfrm>
        </p:spPr>
        <p:txBody>
          <a:bodyPr anchor="b">
            <a:normAutofit/>
          </a:bodyPr>
          <a:lstStyle/>
          <a:p>
            <a:pPr algn="ctr"/>
            <a:r>
              <a:rPr lang="en-US" sz="3200" i="1" dirty="0"/>
              <a:t>SAVE THE DATES!</a:t>
            </a:r>
            <a:br>
              <a:rPr lang="en-US" sz="3200" i="1" dirty="0"/>
            </a:br>
            <a:br>
              <a:rPr lang="en-US" sz="3200" i="1" dirty="0"/>
            </a:br>
            <a:r>
              <a:rPr lang="en-US" sz="3200" dirty="0"/>
              <a:t>Philosophy Events: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7DF1-6BDA-995B-3C74-07D1776E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100" y="2043696"/>
            <a:ext cx="7974091" cy="422062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Monday, Feb 24		</a:t>
            </a:r>
            <a:r>
              <a:rPr lang="en-US" sz="2000" b="1" dirty="0"/>
              <a:t>PHILM Night</a:t>
            </a:r>
            <a:r>
              <a:rPr lang="en-US" sz="2000" dirty="0"/>
              <a:t>-</a:t>
            </a:r>
            <a:r>
              <a:rPr lang="en-US" sz="2000" dirty="0" err="1"/>
              <a:t>Birdemic</a:t>
            </a:r>
            <a:r>
              <a:rPr lang="en-US" sz="2000" dirty="0"/>
              <a:t>: Shock &amp; Terror</a:t>
            </a:r>
          </a:p>
          <a:p>
            <a:pPr marL="0" indent="0">
              <a:buNone/>
            </a:pPr>
            <a:r>
              <a:rPr lang="en-US" sz="2000" dirty="0"/>
              <a:t>			4:30, AND 211, with snacks</a:t>
            </a:r>
          </a:p>
          <a:p>
            <a:pPr marL="0" indent="0">
              <a:buNone/>
            </a:pPr>
            <a:r>
              <a:rPr lang="en-US" sz="2000" dirty="0"/>
              <a:t>Friday, April 4		Grad Student Conference</a:t>
            </a:r>
          </a:p>
          <a:p>
            <a:pPr marL="0" indent="0">
              <a:buNone/>
            </a:pPr>
            <a:r>
              <a:rPr lang="en-US" sz="2000" dirty="0"/>
              <a:t>Monday, April 7		</a:t>
            </a:r>
            <a:r>
              <a:rPr lang="en-US" sz="2000" b="1" dirty="0"/>
              <a:t>PHILM Night</a:t>
            </a:r>
            <a:r>
              <a:rPr lang="en-US" sz="2000" dirty="0"/>
              <a:t>- Arrival</a:t>
            </a:r>
          </a:p>
          <a:p>
            <a:pPr marL="0" indent="0">
              <a:buNone/>
            </a:pPr>
            <a:r>
              <a:rPr lang="en-US" sz="2000" dirty="0"/>
              <a:t>			4:30, AND 211, with snacks</a:t>
            </a:r>
          </a:p>
          <a:p>
            <a:pPr marL="0" indent="0">
              <a:buNone/>
            </a:pPr>
            <a:r>
              <a:rPr lang="en-US" sz="2000" b="1" dirty="0"/>
              <a:t>Thurs., April 24		Sustainability &amp; Spirituality Conference</a:t>
            </a:r>
          </a:p>
          <a:p>
            <a:pPr marL="0" indent="0">
              <a:buNone/>
            </a:pPr>
            <a:r>
              <a:rPr lang="en-US" sz="2000" b="1" dirty="0"/>
              <a:t>			with Dr. Grace Ji-Sun Kim</a:t>
            </a:r>
          </a:p>
          <a:p>
            <a:pPr marL="0" indent="0">
              <a:buNone/>
            </a:pPr>
            <a:r>
              <a:rPr lang="en-US" sz="2000" b="1" dirty="0"/>
              <a:t>			6 PM, </a:t>
            </a:r>
            <a:r>
              <a:rPr lang="en-US" sz="2000" b="1" dirty="0">
                <a:solidFill>
                  <a:srgbClr val="FF0000"/>
                </a:solidFill>
              </a:rPr>
              <a:t>CHANGED</a:t>
            </a:r>
            <a:r>
              <a:rPr lang="en-US" sz="2000" b="1" dirty="0"/>
              <a:t> to Mitchell 102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Wednesdays 3-4		‘</a:t>
            </a:r>
            <a:r>
              <a:rPr lang="en-US" sz="2000" dirty="0" err="1"/>
              <a:t>Phika</a:t>
            </a:r>
            <a:r>
              <a:rPr lang="en-US" sz="2000" dirty="0"/>
              <a:t>’ Coffee &amp; Sweets</a:t>
            </a:r>
          </a:p>
        </p:txBody>
      </p:sp>
      <p:pic>
        <p:nvPicPr>
          <p:cNvPr id="5" name="Picture 4" descr="Tomato pizza">
            <a:extLst>
              <a:ext uri="{FF2B5EF4-FFF2-40B4-BE49-F238E27FC236}">
                <a16:creationId xmlns:a16="http://schemas.microsoft.com/office/drawing/2014/main" id="{11F7AEF7-8D8C-A700-930F-984507F6E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19" r="32583"/>
          <a:stretch/>
        </p:blipFill>
        <p:spPr>
          <a:xfrm>
            <a:off x="8608553" y="756636"/>
            <a:ext cx="2764203" cy="50487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493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SAVE THE DATES!  Philosophy Events: Spring 2025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3</cp:revision>
  <dcterms:created xsi:type="dcterms:W3CDTF">2024-07-16T18:57:55Z</dcterms:created>
  <dcterms:modified xsi:type="dcterms:W3CDTF">2025-04-15T16:04:54Z</dcterms:modified>
</cp:coreProperties>
</file>