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093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6774"/>
            <a:ext cx="9144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883-038C-4696-8E27-1811E470D6D4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8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90AE-F72C-4C2E-E2D0-7A8D7EE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1B46D-142E-8C8E-C4F4-B6B1586A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92E3-36AD-2615-0166-6B73C34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A6D4-154B-4E4D-9001-7A6C328D243E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FB69-319D-2284-2734-217160D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83B0-C775-5BD2-8EC6-A41D19BC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40463-6D41-8D45-088A-540B0D188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92281"/>
            <a:ext cx="2628900" cy="55846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F2276-7F04-F3F7-E3CE-F81C8DC6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92281"/>
            <a:ext cx="7734300" cy="55846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802BF-9E0C-3251-8FAE-81F07DB0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0999-9BD6-4929-BDEC-B84E21C16701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754-5B8F-A9FA-E8B1-06E04C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E6A8-5139-ECD4-CC0C-32FFC67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8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55F0-A6D4-C39B-394F-0B16E9C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860F-B260-57CE-E12B-2C948603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5C9F-D94D-E5D3-B73A-20621FA5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B243-BB42-966A-4708-15C9B11D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A3BD-2CC5-03D3-4CD6-E31A55B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1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8633-AC3B-E617-1C54-84932DDD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236" y="1514688"/>
            <a:ext cx="8584164" cy="3138875"/>
          </a:xfrm>
        </p:spPr>
        <p:txBody>
          <a:bodyPr anchor="b">
            <a:normAutofit/>
          </a:bodyPr>
          <a:lstStyle>
            <a:lvl1pPr>
              <a:defRPr sz="36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8C242-ECAB-AEC3-7E9B-F9854AF31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4236" y="4963885"/>
            <a:ext cx="8584165" cy="1125765"/>
          </a:xfrm>
        </p:spPr>
        <p:txBody>
          <a:bodyPr>
            <a:normAutofit/>
          </a:bodyPr>
          <a:lstStyle>
            <a:lvl1pPr marL="0" indent="0">
              <a:buNone/>
              <a:defRPr sz="1600" cap="all" spc="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9B82-EEF4-2CD7-61FE-BAFB2B9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22B6-F7A8-70A5-B023-FCAD5D7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D758-2E38-8A8D-75BC-667F6A23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8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0DFF-11BD-F5F4-35D4-1986ABBD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1279-E9A9-702E-144D-61114B788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7824" y="2159175"/>
            <a:ext cx="4977453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4E624-7A76-56EC-FA0D-E2AA8EF9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391" y="2159175"/>
            <a:ext cx="4985785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D7DF5-30AD-AE47-D516-5CEE8277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3B5C-2325-42FF-AF91-C1451D9D66CC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5C503-B649-B083-6341-F6E376AF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EA35-CF5A-DB36-8B14-5C184B6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5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A3D8-FDD9-329B-BCC6-BBF47F0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48" y="602671"/>
            <a:ext cx="10429303" cy="7689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F7DC-0699-CB3C-A7CB-39035D89A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349" y="1696325"/>
            <a:ext cx="4963538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EB40-99E1-CCA4-BAFA-F51AA56C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349" y="2344025"/>
            <a:ext cx="4963538" cy="3833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979BC-6B50-751D-D569-F360938B0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669" y="1696325"/>
            <a:ext cx="4987982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A26F-230E-2D25-6BDC-6ECA00FAE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669" y="2344025"/>
            <a:ext cx="4987982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82A01-DE7C-3BA4-96FF-CDEF2F60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DB08-3B01-46DD-99F2-F6F6334EA669}" type="datetime1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AA828-0166-8ECD-BCE8-654BEFD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0C0D2-459A-04AA-FD90-7687D2FE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4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49F-FA71-857F-E02E-3CB63CE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9611-F911-D3D4-B613-ACCDA56C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AC11-ACC3-4129-BBD7-C580BF1A4EE7}" type="datetime1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A1961-0B6B-8FEB-F2CB-C42E90EF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AA80E-3139-9F1B-9C3E-2A76628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0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54789-9F96-511A-0FB6-24F6A841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F7F3-E406-44E2-93AF-674B3F1A2E51}" type="datetime1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80399-ADEF-8F74-9F59-6AD804C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6A34F-ABAB-9C4E-38A1-C6EEB94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2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3917-2BF6-1CE2-F34B-49F0D0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7868"/>
            <a:ext cx="3640713" cy="20625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5B8F-A9F3-8583-FFF1-175021F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898" y="807867"/>
            <a:ext cx="5922489" cy="50531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AFF-A949-CE9E-6B94-C1B61961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0713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5267E-088F-FB9A-9469-551890F2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DD93-7C9D-4E53-81F0-DDE57FEA7EDB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A3FFC-B3A6-C0B6-5DAE-70BE0D6FB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D35F-BC2E-8D14-060F-449CBAF7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6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09ED-ED97-A3CE-5569-77B45F41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20881"/>
            <a:ext cx="3639312" cy="206259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3BB3A-9E24-DE4C-9619-1502F1B6F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47408" y="919595"/>
            <a:ext cx="6107979" cy="50136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CE1F-29E0-88BB-8489-E58236B8B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3889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7212-6816-FFD1-50B2-58844AD3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BC28-59DE-4F83-B4A1-497203279FAD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7744-5A24-B7B7-5FD6-E98E608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DA4D1-A71D-A7A6-3D0C-294E5D2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3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0"/>
            <a:ext cx="12192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824" y="2157984"/>
            <a:ext cx="10442448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8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fld id="{0BDC4764-F656-4735-9820-9886F8DF1D6A}" type="datetime1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0" y="6356350"/>
            <a:ext cx="429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9999" y="6356350"/>
            <a:ext cx="521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3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698" r:id="rId6"/>
    <p:sldLayoutId id="2147483694" r:id="rId7"/>
    <p:sldLayoutId id="2147483695" r:id="rId8"/>
    <p:sldLayoutId id="2147483696" r:id="rId9"/>
    <p:sldLayoutId id="2147483697" r:id="rId10"/>
    <p:sldLayoutId id="2147483699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B5C40C-67B5-3A98-4362-0B75F04636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32396" r="-1" b="11339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6EE4D9-2E2F-B436-66A7-B255AAF59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600" dirty="0">
                <a:solidFill>
                  <a:schemeClr val="bg1"/>
                </a:solidFill>
              </a:rPr>
              <a:t>$76 donated to charity Smile Train was </a:t>
            </a:r>
            <a:br>
              <a:rPr lang="en-US" sz="4600" dirty="0">
                <a:solidFill>
                  <a:schemeClr val="bg1"/>
                </a:solidFill>
              </a:rPr>
            </a:br>
            <a:r>
              <a:rPr lang="en-US" sz="4600" dirty="0">
                <a:solidFill>
                  <a:schemeClr val="bg1"/>
                </a:solidFill>
              </a:rPr>
              <a:t>TRIPLED to $228, </a:t>
            </a:r>
            <a:br>
              <a:rPr lang="en-US" sz="4600" dirty="0">
                <a:solidFill>
                  <a:schemeClr val="bg1"/>
                </a:solidFill>
              </a:rPr>
            </a:br>
            <a:r>
              <a:rPr lang="en-US" sz="4600" dirty="0">
                <a:solidFill>
                  <a:schemeClr val="bg1"/>
                </a:solidFill>
              </a:rPr>
              <a:t>providing cleft </a:t>
            </a:r>
            <a:r>
              <a:rPr lang="en-US" sz="4600">
                <a:solidFill>
                  <a:schemeClr val="bg1"/>
                </a:solidFill>
              </a:rPr>
              <a:t>palate surgeries!</a:t>
            </a:r>
            <a:br>
              <a:rPr lang="en-US" sz="4600" dirty="0">
                <a:solidFill>
                  <a:schemeClr val="bg1"/>
                </a:solidFill>
              </a:rPr>
            </a:br>
            <a:endParaRPr lang="en-US" sz="4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BB6FAE-5CD6-FE2A-8E0C-3689DCAF11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Thank you to all who participated in </a:t>
            </a:r>
          </a:p>
          <a:p>
            <a:r>
              <a:rPr lang="en-US" sz="3200" dirty="0">
                <a:solidFill>
                  <a:schemeClr val="bg1"/>
                </a:solidFill>
              </a:rPr>
              <a:t>World Philosophy Day 2024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14586"/>
      </p:ext>
    </p:extLst>
  </p:cSld>
  <p:clrMapOvr>
    <a:masterClrMapping/>
  </p:clrMapOvr>
</p:sld>
</file>

<file path=ppt/theme/theme1.xml><?xml version="1.0" encoding="utf-8"?>
<a:theme xmlns:a="http://schemas.openxmlformats.org/drawingml/2006/main" name="BohoVogueVTI">
  <a:themeElements>
    <a:clrScheme name="AnalogousFromLightSeed_2SEEDS">
      <a:dk1>
        <a:srgbClr val="000000"/>
      </a:dk1>
      <a:lt1>
        <a:srgbClr val="FFFFFF"/>
      </a:lt1>
      <a:dk2>
        <a:srgbClr val="3E2D23"/>
      </a:dk2>
      <a:lt2>
        <a:srgbClr val="E6E2E8"/>
      </a:lt2>
      <a:accent1>
        <a:srgbClr val="82AB67"/>
      </a:accent1>
      <a:accent2>
        <a:srgbClr val="9CA672"/>
      </a:accent2>
      <a:accent3>
        <a:srgbClr val="72AF74"/>
      </a:accent3>
      <a:accent4>
        <a:srgbClr val="9D75C4"/>
      </a:accent4>
      <a:accent5>
        <a:srgbClr val="C88CCD"/>
      </a:accent5>
      <a:accent6>
        <a:srgbClr val="C475A9"/>
      </a:accent6>
      <a:hlink>
        <a:srgbClr val="9369AE"/>
      </a:hlink>
      <a:folHlink>
        <a:srgbClr val="7F7F7F"/>
      </a:folHlink>
    </a:clrScheme>
    <a:fontScheme name="Walbaum Display_Aptos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8022F7FC-316B-4DD9-B9EB-BB68CC0DFA6F}" vid="{544DD2C6-9D23-4092-AACF-F55CEAA658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 Light</vt:lpstr>
      <vt:lpstr>Arial</vt:lpstr>
      <vt:lpstr>Walbaum Display</vt:lpstr>
      <vt:lpstr>BohoVogueVTI</vt:lpstr>
      <vt:lpstr>$76 donated to charity Smile Train was  TRIPLED to $228,  providing cleft palate surgeries! 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Striblen, Cassie</dc:creator>
  <cp:lastModifiedBy>Striblen, Cassie</cp:lastModifiedBy>
  <cp:revision>1</cp:revision>
  <dcterms:created xsi:type="dcterms:W3CDTF">2024-12-03T17:30:54Z</dcterms:created>
  <dcterms:modified xsi:type="dcterms:W3CDTF">2024-12-03T17:38:41Z</dcterms:modified>
</cp:coreProperties>
</file>