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19"/>
  </p:notesMasterIdLst>
  <p:sldIdLst>
    <p:sldId id="256" r:id="rId5"/>
    <p:sldId id="257" r:id="rId6"/>
    <p:sldId id="270" r:id="rId7"/>
    <p:sldId id="272" r:id="rId8"/>
    <p:sldId id="264" r:id="rId9"/>
    <p:sldId id="266" r:id="rId10"/>
    <p:sldId id="260" r:id="rId11"/>
    <p:sldId id="269" r:id="rId12"/>
    <p:sldId id="267" r:id="rId13"/>
    <p:sldId id="265" r:id="rId14"/>
    <p:sldId id="274" r:id="rId15"/>
    <p:sldId id="275" r:id="rId16"/>
    <p:sldId id="271" r:id="rId17"/>
    <p:sldId id="273" r:id="rId18"/>
  </p:sldIdLst>
  <p:sldSz cx="9144000" cy="5143500" type="screen16x9"/>
  <p:notesSz cx="6858000" cy="9144000"/>
  <p:embeddedFontLst>
    <p:embeddedFont>
      <p:font typeface="Titillium Web Light"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Dosis ExtraLight" panose="020B0604020202020204" charset="0"/>
      <p:regular r:id="rId28"/>
      <p:bold r:id="rId29"/>
    </p:embeddedFont>
    <p:embeddedFont>
      <p:font typeface="Titillium Web" panose="020B0604020202020204" charset="0"/>
      <p:regular r:id="rId30"/>
      <p:bold r:id="rId31"/>
      <p:italic r:id="rId32"/>
      <p:boldItalic r:id="rId33"/>
    </p:embeddedFont>
    <p:embeddedFont>
      <p:font typeface="Dosis"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lewski, Jacqueline M" initials="ZJM" lastIdx="2" clrIdx="0">
    <p:extLst>
      <p:ext uri="{19B8F6BF-5375-455C-9EA6-DF929625EA0E}">
        <p15:presenceInfo xmlns:p15="http://schemas.microsoft.com/office/powerpoint/2012/main" userId="S-1-5-21-4233619015-2080383946-645500451-2108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95B0"/>
    <a:srgbClr val="0DA5C3"/>
    <a:srgbClr val="E7F5ED"/>
    <a:srgbClr val="DEF2E6"/>
    <a:srgbClr val="DAEEE1"/>
    <a:srgbClr val="D3EBD5"/>
    <a:srgbClr val="D9F3EA"/>
    <a:srgbClr val="EAF6EB"/>
    <a:srgbClr val="D3E9E3"/>
    <a:srgbClr val="BDE1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F24753E-8A85-4BEE-97E2-441CDA198357}">
  <a:tblStyle styleId="{0F24753E-8A85-4BEE-97E2-441CDA19835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A787F38-7B79-44E3-ACA7-109338EB0D0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4660"/>
  </p:normalViewPr>
  <p:slideViewPr>
    <p:cSldViewPr snapToGrid="0">
      <p:cViewPr varScale="1">
        <p:scale>
          <a:sx n="138" d="100"/>
          <a:sy n="138" d="100"/>
        </p:scale>
        <p:origin x="1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Nair" userId="0e149c77133f4d76" providerId="LiveId" clId="{BF144A85-ADAE-4F56-83EC-21A28282C830}"/>
    <pc:docChg chg="custSel modSld">
      <pc:chgData name="Emily Nair" userId="0e149c77133f4d76" providerId="LiveId" clId="{BF144A85-ADAE-4F56-83EC-21A28282C830}" dt="2021-04-22T12:27:44.707" v="14" actId="27107"/>
      <pc:docMkLst>
        <pc:docMk/>
      </pc:docMkLst>
      <pc:sldChg chg="modSp mod delCm">
        <pc:chgData name="Emily Nair" userId="0e149c77133f4d76" providerId="LiveId" clId="{BF144A85-ADAE-4F56-83EC-21A28282C830}" dt="2021-04-22T12:27:02.717" v="1" actId="1592"/>
        <pc:sldMkLst>
          <pc:docMk/>
          <pc:sldMk cId="0" sldId="257"/>
        </pc:sldMkLst>
        <pc:spChg chg="mod">
          <ac:chgData name="Emily Nair" userId="0e149c77133f4d76" providerId="LiveId" clId="{BF144A85-ADAE-4F56-83EC-21A28282C830}" dt="2021-04-22T12:26:59.290" v="0" actId="20577"/>
          <ac:spMkLst>
            <pc:docMk/>
            <pc:sldMk cId="0" sldId="257"/>
            <ac:spMk id="3843" creationId="{00000000-0000-0000-0000-000000000000}"/>
          </ac:spMkLst>
        </pc:spChg>
      </pc:sldChg>
      <pc:sldChg chg="modSp mod delCm">
        <pc:chgData name="Emily Nair" userId="0e149c77133f4d76" providerId="LiveId" clId="{BF144A85-ADAE-4F56-83EC-21A28282C830}" dt="2021-04-22T12:27:26.978" v="13" actId="1592"/>
        <pc:sldMkLst>
          <pc:docMk/>
          <pc:sldMk cId="4187204259" sldId="265"/>
        </pc:sldMkLst>
        <pc:spChg chg="mod">
          <ac:chgData name="Emily Nair" userId="0e149c77133f4d76" providerId="LiveId" clId="{BF144A85-ADAE-4F56-83EC-21A28282C830}" dt="2021-04-22T12:27:19.451" v="12" actId="20577"/>
          <ac:spMkLst>
            <pc:docMk/>
            <pc:sldMk cId="4187204259" sldId="265"/>
            <ac:spMk id="3" creationId="{164EBC5B-F449-4C3A-BC2A-72CDA9F78857}"/>
          </ac:spMkLst>
        </pc:spChg>
      </pc:sldChg>
      <pc:sldChg chg="modSp mod">
        <pc:chgData name="Emily Nair" userId="0e149c77133f4d76" providerId="LiveId" clId="{BF144A85-ADAE-4F56-83EC-21A28282C830}" dt="2021-04-22T12:27:44.707" v="14" actId="27107"/>
        <pc:sldMkLst>
          <pc:docMk/>
          <pc:sldMk cId="272604664" sldId="270"/>
        </pc:sldMkLst>
        <pc:spChg chg="mod">
          <ac:chgData name="Emily Nair" userId="0e149c77133f4d76" providerId="LiveId" clId="{BF144A85-ADAE-4F56-83EC-21A28282C830}" dt="2021-04-22T12:27:44.707" v="14" actId="27107"/>
          <ac:spMkLst>
            <pc:docMk/>
            <pc:sldMk cId="272604664" sldId="270"/>
            <ac:spMk id="384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7"/>
        <p:cNvGrpSpPr/>
        <p:nvPr/>
      </p:nvGrpSpPr>
      <p:grpSpPr>
        <a:xfrm>
          <a:off x="0" y="0"/>
          <a:ext cx="0" cy="0"/>
          <a:chOff x="0" y="0"/>
          <a:chExt cx="0" cy="0"/>
        </a:xfrm>
      </p:grpSpPr>
      <p:sp>
        <p:nvSpPr>
          <p:cNvPr id="3838" name="Google Shape;383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9" name="Google Shape;383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7"/>
        <p:cNvGrpSpPr/>
        <p:nvPr/>
      </p:nvGrpSpPr>
      <p:grpSpPr>
        <a:xfrm>
          <a:off x="0" y="0"/>
          <a:ext cx="0" cy="0"/>
          <a:chOff x="0" y="0"/>
          <a:chExt cx="0" cy="0"/>
        </a:xfrm>
      </p:grpSpPr>
      <p:sp>
        <p:nvSpPr>
          <p:cNvPr id="3838" name="Google Shape;383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9" name="Google Shape;383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5741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7"/>
        <p:cNvGrpSpPr/>
        <p:nvPr/>
      </p:nvGrpSpPr>
      <p:grpSpPr>
        <a:xfrm>
          <a:off x="0" y="0"/>
          <a:ext cx="0" cy="0"/>
          <a:chOff x="0" y="0"/>
          <a:chExt cx="0" cy="0"/>
        </a:xfrm>
      </p:grpSpPr>
      <p:sp>
        <p:nvSpPr>
          <p:cNvPr id="3838" name="Google Shape;383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9" name="Google Shape;383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1670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0"/>
        <p:cNvGrpSpPr/>
        <p:nvPr/>
      </p:nvGrpSpPr>
      <p:grpSpPr>
        <a:xfrm>
          <a:off x="0" y="0"/>
          <a:ext cx="0" cy="0"/>
          <a:chOff x="0" y="0"/>
          <a:chExt cx="0" cy="0"/>
        </a:xfrm>
      </p:grpSpPr>
      <p:sp>
        <p:nvSpPr>
          <p:cNvPr id="3861" name="Google Shape;386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2" name="Google Shape;386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6000"/>
              <a:buNone/>
              <a:defRPr sz="6000">
                <a:solidFill>
                  <a:schemeClr val="accent2"/>
                </a:solidFill>
              </a:defRPr>
            </a:lvl1pPr>
            <a:lvl2pPr lvl="1">
              <a:spcBef>
                <a:spcPts val="0"/>
              </a:spcBef>
              <a:spcAft>
                <a:spcPts val="0"/>
              </a:spcAft>
              <a:buClr>
                <a:schemeClr val="accent2"/>
              </a:buClr>
              <a:buSzPts val="6000"/>
              <a:buNone/>
              <a:defRPr sz="6000">
                <a:solidFill>
                  <a:schemeClr val="accent2"/>
                </a:solidFill>
              </a:defRPr>
            </a:lvl2pPr>
            <a:lvl3pPr lvl="2">
              <a:spcBef>
                <a:spcPts val="0"/>
              </a:spcBef>
              <a:spcAft>
                <a:spcPts val="0"/>
              </a:spcAft>
              <a:buClr>
                <a:schemeClr val="accent2"/>
              </a:buClr>
              <a:buSzPts val="6000"/>
              <a:buNone/>
              <a:defRPr sz="6000">
                <a:solidFill>
                  <a:schemeClr val="accent2"/>
                </a:solidFill>
              </a:defRPr>
            </a:lvl3pPr>
            <a:lvl4pPr lvl="3">
              <a:spcBef>
                <a:spcPts val="0"/>
              </a:spcBef>
              <a:spcAft>
                <a:spcPts val="0"/>
              </a:spcAft>
              <a:buClr>
                <a:schemeClr val="accent2"/>
              </a:buClr>
              <a:buSzPts val="6000"/>
              <a:buNone/>
              <a:defRPr sz="6000">
                <a:solidFill>
                  <a:schemeClr val="accent2"/>
                </a:solidFill>
              </a:defRPr>
            </a:lvl4pPr>
            <a:lvl5pPr lvl="4">
              <a:spcBef>
                <a:spcPts val="0"/>
              </a:spcBef>
              <a:spcAft>
                <a:spcPts val="0"/>
              </a:spcAft>
              <a:buClr>
                <a:schemeClr val="accent2"/>
              </a:buClr>
              <a:buSzPts val="6000"/>
              <a:buNone/>
              <a:defRPr sz="6000">
                <a:solidFill>
                  <a:schemeClr val="accent2"/>
                </a:solidFill>
              </a:defRPr>
            </a:lvl5pPr>
            <a:lvl6pPr lvl="5">
              <a:spcBef>
                <a:spcPts val="0"/>
              </a:spcBef>
              <a:spcAft>
                <a:spcPts val="0"/>
              </a:spcAft>
              <a:buClr>
                <a:schemeClr val="accent2"/>
              </a:buClr>
              <a:buSzPts val="6000"/>
              <a:buNone/>
              <a:defRPr sz="6000">
                <a:solidFill>
                  <a:schemeClr val="accent2"/>
                </a:solidFill>
              </a:defRPr>
            </a:lvl6pPr>
            <a:lvl7pPr lvl="6">
              <a:spcBef>
                <a:spcPts val="0"/>
              </a:spcBef>
              <a:spcAft>
                <a:spcPts val="0"/>
              </a:spcAft>
              <a:buClr>
                <a:schemeClr val="accent2"/>
              </a:buClr>
              <a:buSzPts val="6000"/>
              <a:buNone/>
              <a:defRPr sz="6000">
                <a:solidFill>
                  <a:schemeClr val="accent2"/>
                </a:solidFill>
              </a:defRPr>
            </a:lvl7pPr>
            <a:lvl8pPr lvl="7">
              <a:spcBef>
                <a:spcPts val="0"/>
              </a:spcBef>
              <a:spcAft>
                <a:spcPts val="0"/>
              </a:spcAft>
              <a:buClr>
                <a:schemeClr val="accent2"/>
              </a:buClr>
              <a:buSzPts val="6000"/>
              <a:buNone/>
              <a:defRPr sz="6000">
                <a:solidFill>
                  <a:schemeClr val="accent2"/>
                </a:solidFill>
              </a:defRPr>
            </a:lvl8pPr>
            <a:lvl9pPr lvl="8">
              <a:spcBef>
                <a:spcPts val="0"/>
              </a:spcBef>
              <a:spcAft>
                <a:spcPts val="0"/>
              </a:spcAft>
              <a:buClr>
                <a:schemeClr val="accent2"/>
              </a:buClr>
              <a:buSzPts val="6000"/>
              <a:buNone/>
              <a:defRPr sz="6000">
                <a:solidFill>
                  <a:schemeClr val="accent2"/>
                </a:solidFill>
              </a:defRPr>
            </a:lvl9pPr>
          </a:lstStyle>
          <a:p>
            <a:endParaRPr/>
          </a:p>
        </p:txBody>
      </p:sp>
      <p:grpSp>
        <p:nvGrpSpPr>
          <p:cNvPr id="11" name="Google Shape;11;p2"/>
          <p:cNvGrpSpPr/>
          <p:nvPr/>
        </p:nvGrpSpPr>
        <p:grpSpPr>
          <a:xfrm rot="10800000">
            <a:off x="8705367" y="28698"/>
            <a:ext cx="410132" cy="5086302"/>
            <a:chOff x="836200" y="238125"/>
            <a:chExt cx="422425" cy="5238750"/>
          </a:xfrm>
        </p:grpSpPr>
        <p:sp>
          <p:nvSpPr>
            <p:cNvPr id="12"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rot="10800000">
            <a:off x="6659535" y="28698"/>
            <a:ext cx="2309844" cy="5086302"/>
            <a:chOff x="986700" y="238125"/>
            <a:chExt cx="2379075" cy="5238750"/>
          </a:xfrm>
        </p:grpSpPr>
        <p:sp>
          <p:nvSpPr>
            <p:cNvPr id="93"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rot="10800000">
            <a:off x="6367294" y="28698"/>
            <a:ext cx="2017554" cy="5086302"/>
            <a:chOff x="1588750" y="238125"/>
            <a:chExt cx="2078025" cy="5238750"/>
          </a:xfrm>
        </p:grpSpPr>
        <p:sp>
          <p:nvSpPr>
            <p:cNvPr id="213"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
          <p:cNvGrpSpPr/>
          <p:nvPr/>
        </p:nvGrpSpPr>
        <p:grpSpPr>
          <a:xfrm rot="10800000">
            <a:off x="6367294" y="28698"/>
            <a:ext cx="2309820" cy="5086302"/>
            <a:chOff x="1287725" y="238125"/>
            <a:chExt cx="2379050" cy="5238750"/>
          </a:xfrm>
        </p:grpSpPr>
        <p:sp>
          <p:nvSpPr>
            <p:cNvPr id="423"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3"/>
        </a:solidFill>
        <a:effectLst/>
      </p:bgPr>
    </p:bg>
    <p:spTree>
      <p:nvGrpSpPr>
        <p:cNvPr id="1" name="Shape 1044"/>
        <p:cNvGrpSpPr/>
        <p:nvPr/>
      </p:nvGrpSpPr>
      <p:grpSpPr>
        <a:xfrm>
          <a:off x="0" y="0"/>
          <a:ext cx="0" cy="0"/>
          <a:chOff x="0" y="0"/>
          <a:chExt cx="0" cy="0"/>
        </a:xfrm>
      </p:grpSpPr>
      <p:sp>
        <p:nvSpPr>
          <p:cNvPr id="1045" name="Google Shape;1045;p4"/>
          <p:cNvSpPr txBox="1">
            <a:spLocks noGrp="1"/>
          </p:cNvSpPr>
          <p:nvPr>
            <p:ph type="body" idx="1"/>
          </p:nvPr>
        </p:nvSpPr>
        <p:spPr>
          <a:xfrm>
            <a:off x="1278575" y="739550"/>
            <a:ext cx="4281000" cy="36924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chemeClr val="lt1"/>
              </a:buClr>
              <a:buSzPts val="3000"/>
              <a:buChar char="▪"/>
              <a:defRPr sz="3000" i="1">
                <a:solidFill>
                  <a:schemeClr val="lt1"/>
                </a:solidFill>
              </a:defRPr>
            </a:lvl1pPr>
            <a:lvl2pPr marL="914400" lvl="1" indent="-419100" rtl="0">
              <a:spcBef>
                <a:spcPts val="0"/>
              </a:spcBef>
              <a:spcAft>
                <a:spcPts val="0"/>
              </a:spcAft>
              <a:buClr>
                <a:schemeClr val="lt1"/>
              </a:buClr>
              <a:buSzPts val="3000"/>
              <a:buChar char="▫"/>
              <a:defRPr sz="3000" i="1">
                <a:solidFill>
                  <a:schemeClr val="lt1"/>
                </a:solidFill>
              </a:defRPr>
            </a:lvl2pPr>
            <a:lvl3pPr marL="1371600" lvl="2" indent="-419100" rtl="0">
              <a:spcBef>
                <a:spcPts val="0"/>
              </a:spcBef>
              <a:spcAft>
                <a:spcPts val="0"/>
              </a:spcAft>
              <a:buClr>
                <a:schemeClr val="lt1"/>
              </a:buClr>
              <a:buSzPts val="3000"/>
              <a:buChar char="▫"/>
              <a:defRPr sz="3000" i="1">
                <a:solidFill>
                  <a:schemeClr val="lt1"/>
                </a:solidFill>
              </a:defRPr>
            </a:lvl3pPr>
            <a:lvl4pPr marL="1828800" lvl="3" indent="-419100" rtl="0">
              <a:spcBef>
                <a:spcPts val="0"/>
              </a:spcBef>
              <a:spcAft>
                <a:spcPts val="0"/>
              </a:spcAft>
              <a:buClr>
                <a:schemeClr val="lt1"/>
              </a:buClr>
              <a:buSzPts val="3000"/>
              <a:buChar char="▫"/>
              <a:defRPr sz="3000" i="1">
                <a:solidFill>
                  <a:schemeClr val="lt1"/>
                </a:solidFill>
              </a:defRPr>
            </a:lvl4pPr>
            <a:lvl5pPr marL="2286000" lvl="4" indent="-419100" rtl="0">
              <a:spcBef>
                <a:spcPts val="0"/>
              </a:spcBef>
              <a:spcAft>
                <a:spcPts val="0"/>
              </a:spcAft>
              <a:buClr>
                <a:schemeClr val="lt1"/>
              </a:buClr>
              <a:buSzPts val="3000"/>
              <a:buChar char="▫"/>
              <a:defRPr sz="3000" i="1">
                <a:solidFill>
                  <a:schemeClr val="lt1"/>
                </a:solidFill>
              </a:defRPr>
            </a:lvl5pPr>
            <a:lvl6pPr marL="2743200" lvl="5" indent="-419100" rtl="0">
              <a:spcBef>
                <a:spcPts val="0"/>
              </a:spcBef>
              <a:spcAft>
                <a:spcPts val="0"/>
              </a:spcAft>
              <a:buClr>
                <a:schemeClr val="lt1"/>
              </a:buClr>
              <a:buSzPts val="3000"/>
              <a:buChar char="▫"/>
              <a:defRPr sz="3000" i="1">
                <a:solidFill>
                  <a:schemeClr val="lt1"/>
                </a:solidFill>
              </a:defRPr>
            </a:lvl6pPr>
            <a:lvl7pPr marL="3200400" lvl="6" indent="-419100" rtl="0">
              <a:spcBef>
                <a:spcPts val="0"/>
              </a:spcBef>
              <a:spcAft>
                <a:spcPts val="0"/>
              </a:spcAft>
              <a:buClr>
                <a:schemeClr val="lt1"/>
              </a:buClr>
              <a:buSzPts val="3000"/>
              <a:buChar char="●"/>
              <a:defRPr sz="3000" i="1">
                <a:solidFill>
                  <a:schemeClr val="lt1"/>
                </a:solidFill>
              </a:defRPr>
            </a:lvl7pPr>
            <a:lvl8pPr marL="3657600" lvl="7" indent="-419100" rtl="0">
              <a:spcBef>
                <a:spcPts val="0"/>
              </a:spcBef>
              <a:spcAft>
                <a:spcPts val="0"/>
              </a:spcAft>
              <a:buClr>
                <a:schemeClr val="lt1"/>
              </a:buClr>
              <a:buSzPts val="3000"/>
              <a:buChar char="○"/>
              <a:defRPr sz="3000" i="1">
                <a:solidFill>
                  <a:schemeClr val="lt1"/>
                </a:solidFill>
              </a:defRPr>
            </a:lvl8pPr>
            <a:lvl9pPr marL="4114800" lvl="8" indent="-419100">
              <a:spcBef>
                <a:spcPts val="0"/>
              </a:spcBef>
              <a:spcAft>
                <a:spcPts val="0"/>
              </a:spcAft>
              <a:buClr>
                <a:schemeClr val="lt1"/>
              </a:buClr>
              <a:buSzPts val="3000"/>
              <a:buChar char="■"/>
              <a:defRPr sz="3000" i="1">
                <a:solidFill>
                  <a:schemeClr val="lt1"/>
                </a:solidFill>
              </a:defRPr>
            </a:lvl9pPr>
          </a:lstStyle>
          <a:p>
            <a:endParaRPr/>
          </a:p>
        </p:txBody>
      </p:sp>
      <p:sp>
        <p:nvSpPr>
          <p:cNvPr id="1046" name="Google Shape;1046;p4"/>
          <p:cNvSpPr txBox="1"/>
          <p:nvPr/>
        </p:nvSpPr>
        <p:spPr>
          <a:xfrm>
            <a:off x="659925" y="414075"/>
            <a:ext cx="7524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chemeClr val="accent1"/>
                </a:solidFill>
                <a:latin typeface="Dosis"/>
                <a:ea typeface="Dosis"/>
                <a:cs typeface="Dosis"/>
                <a:sym typeface="Dosis"/>
              </a:rPr>
              <a:t>“</a:t>
            </a:r>
            <a:endParaRPr sz="12000">
              <a:solidFill>
                <a:schemeClr val="accent1"/>
              </a:solidFill>
              <a:latin typeface="Dosis"/>
              <a:ea typeface="Dosis"/>
              <a:cs typeface="Dosis"/>
              <a:sym typeface="Dosis"/>
            </a:endParaRPr>
          </a:p>
        </p:txBody>
      </p:sp>
      <p:sp>
        <p:nvSpPr>
          <p:cNvPr id="1047" name="Google Shape;1047;p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grpSp>
        <p:nvGrpSpPr>
          <p:cNvPr id="1048" name="Google Shape;1048;p4"/>
          <p:cNvGrpSpPr/>
          <p:nvPr/>
        </p:nvGrpSpPr>
        <p:grpSpPr>
          <a:xfrm rot="10800000">
            <a:off x="8705367" y="28698"/>
            <a:ext cx="410132" cy="5086302"/>
            <a:chOff x="836200" y="238125"/>
            <a:chExt cx="422425" cy="5238750"/>
          </a:xfrm>
        </p:grpSpPr>
        <p:sp>
          <p:nvSpPr>
            <p:cNvPr id="1049" name="Google Shape;1049;p4"/>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4"/>
          <p:cNvGrpSpPr/>
          <p:nvPr/>
        </p:nvGrpSpPr>
        <p:grpSpPr>
          <a:xfrm rot="10800000">
            <a:off x="6659535" y="28698"/>
            <a:ext cx="2309844" cy="5086302"/>
            <a:chOff x="986700" y="238125"/>
            <a:chExt cx="2379075" cy="5238750"/>
          </a:xfrm>
        </p:grpSpPr>
        <p:sp>
          <p:nvSpPr>
            <p:cNvPr id="1130" name="Google Shape;1130;p4"/>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9" name="Google Shape;1249;p4"/>
          <p:cNvGrpSpPr/>
          <p:nvPr/>
        </p:nvGrpSpPr>
        <p:grpSpPr>
          <a:xfrm rot="10800000">
            <a:off x="6367294" y="28698"/>
            <a:ext cx="2017554" cy="5086302"/>
            <a:chOff x="1588750" y="238125"/>
            <a:chExt cx="2078025" cy="5238750"/>
          </a:xfrm>
        </p:grpSpPr>
        <p:sp>
          <p:nvSpPr>
            <p:cNvPr id="1250" name="Google Shape;1250;p4"/>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 name="Google Shape;1459;p4"/>
          <p:cNvGrpSpPr/>
          <p:nvPr/>
        </p:nvGrpSpPr>
        <p:grpSpPr>
          <a:xfrm rot="10800000">
            <a:off x="6367294" y="28698"/>
            <a:ext cx="2309820" cy="5086302"/>
            <a:chOff x="1287725" y="238125"/>
            <a:chExt cx="2379050" cy="5238750"/>
          </a:xfrm>
        </p:grpSpPr>
        <p:sp>
          <p:nvSpPr>
            <p:cNvPr id="1460" name="Google Shape;1460;p4"/>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1566" name="Google Shape;1566;p5"/>
          <p:cNvGrpSpPr/>
          <p:nvPr/>
        </p:nvGrpSpPr>
        <p:grpSpPr>
          <a:xfrm rot="10800000">
            <a:off x="8851487" y="28707"/>
            <a:ext cx="264012" cy="5086302"/>
            <a:chOff x="5307800" y="238125"/>
            <a:chExt cx="271925" cy="5238750"/>
          </a:xfrm>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5"/>
          <p:cNvGrpSpPr/>
          <p:nvPr/>
        </p:nvGrpSpPr>
        <p:grpSpPr>
          <a:xfrm rot="10800000">
            <a:off x="7828571" y="28707"/>
            <a:ext cx="1140783" cy="5086302"/>
            <a:chOff x="5458325" y="238125"/>
            <a:chExt cx="1174975" cy="5238750"/>
          </a:xfrm>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5"/>
          <p:cNvGrpSpPr/>
          <p:nvPr/>
        </p:nvGrpSpPr>
        <p:grpSpPr>
          <a:xfrm rot="10800000">
            <a:off x="7682451" y="28707"/>
            <a:ext cx="994639" cy="4940182"/>
            <a:chOff x="5759350" y="388625"/>
            <a:chExt cx="1024450" cy="5088250"/>
          </a:xfrm>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5"/>
          <p:cNvGrpSpPr/>
          <p:nvPr/>
        </p:nvGrpSpPr>
        <p:grpSpPr>
          <a:xfrm rot="10800000">
            <a:off x="7682451" y="28707"/>
            <a:ext cx="1140783" cy="5086302"/>
            <a:chOff x="5608825" y="238125"/>
            <a:chExt cx="1174975" cy="5238750"/>
          </a:xfrm>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0" name="Google Shape;1840;p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5" name="Google Shape;1845;p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846" name="Google Shape;1846;p6"/>
          <p:cNvGrpSpPr/>
          <p:nvPr/>
        </p:nvGrpSpPr>
        <p:grpSpPr>
          <a:xfrm rot="10800000">
            <a:off x="8851487" y="28707"/>
            <a:ext cx="264012" cy="5086302"/>
            <a:chOff x="5307800" y="238125"/>
            <a:chExt cx="271925" cy="5238750"/>
          </a:xfrm>
        </p:grpSpPr>
        <p:sp>
          <p:nvSpPr>
            <p:cNvPr id="1847" name="Google Shape;1847;p6"/>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4" name="Google Shape;1904;p6"/>
          <p:cNvGrpSpPr/>
          <p:nvPr/>
        </p:nvGrpSpPr>
        <p:grpSpPr>
          <a:xfrm rot="10800000">
            <a:off x="7828571" y="28707"/>
            <a:ext cx="1140783" cy="5086302"/>
            <a:chOff x="5458325" y="238125"/>
            <a:chExt cx="1174975" cy="5238750"/>
          </a:xfrm>
        </p:grpSpPr>
        <p:sp>
          <p:nvSpPr>
            <p:cNvPr id="1905" name="Google Shape;1905;p6"/>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7" name="Google Shape;1967;p6"/>
          <p:cNvGrpSpPr/>
          <p:nvPr/>
        </p:nvGrpSpPr>
        <p:grpSpPr>
          <a:xfrm rot="10800000">
            <a:off x="7682451" y="28707"/>
            <a:ext cx="994639" cy="4940182"/>
            <a:chOff x="5759350" y="388625"/>
            <a:chExt cx="1024450" cy="5088250"/>
          </a:xfrm>
        </p:grpSpPr>
        <p:sp>
          <p:nvSpPr>
            <p:cNvPr id="1968" name="Google Shape;1968;p6"/>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9" name="Google Shape;2069;p6"/>
          <p:cNvGrpSpPr/>
          <p:nvPr/>
        </p:nvGrpSpPr>
        <p:grpSpPr>
          <a:xfrm rot="10800000">
            <a:off x="7682451" y="28707"/>
            <a:ext cx="1140783" cy="5086302"/>
            <a:chOff x="5608825" y="238125"/>
            <a:chExt cx="1174975" cy="5238750"/>
          </a:xfrm>
        </p:grpSpPr>
        <p:sp>
          <p:nvSpPr>
            <p:cNvPr id="2070" name="Google Shape;2070;p6"/>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accent5"/>
        </a:solidFill>
        <a:effectLst/>
      </p:bgPr>
    </p:bg>
    <p:spTree>
      <p:nvGrpSpPr>
        <p:cNvPr id="1" name="Shape 3230"/>
        <p:cNvGrpSpPr/>
        <p:nvPr/>
      </p:nvGrpSpPr>
      <p:grpSpPr>
        <a:xfrm>
          <a:off x="0" y="0"/>
          <a:ext cx="0" cy="0"/>
          <a:chOff x="0" y="0"/>
          <a:chExt cx="0" cy="0"/>
        </a:xfrm>
      </p:grpSpPr>
      <p:grpSp>
        <p:nvGrpSpPr>
          <p:cNvPr id="3231" name="Google Shape;3231;p11"/>
          <p:cNvGrpSpPr/>
          <p:nvPr/>
        </p:nvGrpSpPr>
        <p:grpSpPr>
          <a:xfrm rot="10800000">
            <a:off x="8851487" y="28707"/>
            <a:ext cx="264012" cy="5086302"/>
            <a:chOff x="5307800" y="238125"/>
            <a:chExt cx="271925" cy="5238750"/>
          </a:xfrm>
        </p:grpSpPr>
        <p:sp>
          <p:nvSpPr>
            <p:cNvPr id="3232" name="Google Shape;3232;p11"/>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1"/>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1"/>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1"/>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1"/>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1"/>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1"/>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1"/>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1"/>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1"/>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1"/>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1"/>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1"/>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1"/>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1"/>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1"/>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1"/>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1"/>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1"/>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1"/>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1"/>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1"/>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1"/>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1"/>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1"/>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1"/>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1"/>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1"/>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1"/>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1"/>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1"/>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1"/>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1"/>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1"/>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1"/>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1"/>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1"/>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1"/>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1"/>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1"/>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1"/>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1"/>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1"/>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1"/>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1"/>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1"/>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1"/>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1"/>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1"/>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1"/>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1"/>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1"/>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1"/>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1"/>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1"/>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1"/>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1"/>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9" name="Google Shape;3289;p11"/>
          <p:cNvGrpSpPr/>
          <p:nvPr/>
        </p:nvGrpSpPr>
        <p:grpSpPr>
          <a:xfrm rot="10800000">
            <a:off x="7828571" y="28707"/>
            <a:ext cx="1140783" cy="5086302"/>
            <a:chOff x="5458325" y="238125"/>
            <a:chExt cx="1174975" cy="5238750"/>
          </a:xfrm>
        </p:grpSpPr>
        <p:sp>
          <p:nvSpPr>
            <p:cNvPr id="3290" name="Google Shape;3290;p11"/>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1"/>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1"/>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1"/>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1"/>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1"/>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1"/>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1"/>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1"/>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1"/>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1"/>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1"/>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1"/>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1"/>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1"/>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1"/>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1"/>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1"/>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1"/>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1"/>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1"/>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1"/>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1"/>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1"/>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1"/>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1"/>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1"/>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1"/>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1"/>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1"/>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1"/>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1"/>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1"/>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1"/>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1"/>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1"/>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1"/>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1"/>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1"/>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1"/>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1"/>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1"/>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1"/>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1"/>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1"/>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1"/>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1"/>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1"/>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1"/>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1"/>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1"/>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1"/>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1"/>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1"/>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1"/>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1"/>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1"/>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1"/>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1"/>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1"/>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1"/>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1"/>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2" name="Google Shape;3352;p11"/>
          <p:cNvGrpSpPr/>
          <p:nvPr/>
        </p:nvGrpSpPr>
        <p:grpSpPr>
          <a:xfrm rot="10800000">
            <a:off x="7682451" y="28707"/>
            <a:ext cx="994639" cy="4940182"/>
            <a:chOff x="5759350" y="388625"/>
            <a:chExt cx="1024450" cy="5088250"/>
          </a:xfrm>
        </p:grpSpPr>
        <p:sp>
          <p:nvSpPr>
            <p:cNvPr id="3353" name="Google Shape;3353;p11"/>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1"/>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1"/>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1"/>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1"/>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1"/>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1"/>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1"/>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1"/>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1"/>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1"/>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1"/>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1"/>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1"/>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1"/>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1"/>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1"/>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1"/>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1"/>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1"/>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1"/>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1"/>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1"/>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1"/>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1"/>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1"/>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1"/>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1"/>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1"/>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1"/>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1"/>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1"/>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1"/>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1"/>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1"/>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1"/>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1"/>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1"/>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1"/>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1"/>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1"/>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1"/>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1"/>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1"/>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1"/>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1"/>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1"/>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1"/>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1"/>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1"/>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1"/>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1"/>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1"/>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1"/>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1"/>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1"/>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1"/>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1"/>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1"/>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1"/>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1"/>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1"/>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1"/>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1"/>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1"/>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1"/>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1"/>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1"/>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1"/>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1"/>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1"/>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1"/>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1"/>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1"/>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1"/>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1"/>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1"/>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1"/>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1"/>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1"/>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1"/>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1"/>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1"/>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1"/>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1"/>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1"/>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1"/>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1"/>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1"/>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1"/>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1"/>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1"/>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1"/>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1"/>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1"/>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1"/>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1"/>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1"/>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1"/>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1"/>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1"/>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4" name="Google Shape;3454;p11"/>
          <p:cNvGrpSpPr/>
          <p:nvPr/>
        </p:nvGrpSpPr>
        <p:grpSpPr>
          <a:xfrm rot="10800000">
            <a:off x="7682451" y="28707"/>
            <a:ext cx="1140783" cy="5086302"/>
            <a:chOff x="5608825" y="238125"/>
            <a:chExt cx="1174975" cy="5238750"/>
          </a:xfrm>
        </p:grpSpPr>
        <p:sp>
          <p:nvSpPr>
            <p:cNvPr id="3455" name="Google Shape;3455;p11"/>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1"/>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1"/>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1"/>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1"/>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1"/>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1"/>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1"/>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1"/>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1"/>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1"/>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1"/>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1"/>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1"/>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1"/>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1"/>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1"/>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1"/>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1"/>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1"/>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1"/>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1"/>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1"/>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1"/>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1"/>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1"/>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1"/>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1"/>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1"/>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1"/>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1"/>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1"/>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1"/>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1"/>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1"/>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1"/>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1"/>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1"/>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1"/>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1"/>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1"/>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11"/>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11"/>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11"/>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1"/>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1"/>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1"/>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1"/>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1"/>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1"/>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5" name="Google Shape;3505;p11"/>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300" y="739375"/>
            <a:ext cx="67611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1pPr>
            <a:lvl2pPr lvl="1">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2pPr>
            <a:lvl3pPr lvl="2">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3pPr>
            <a:lvl4pPr lvl="3">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4pPr>
            <a:lvl5pPr lvl="4">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5pPr>
            <a:lvl6pPr lvl="5">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6pPr>
            <a:lvl7pPr lvl="6">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7pPr>
            <a:lvl8pPr lvl="7">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8pPr>
            <a:lvl9pPr lvl="8">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9pPr>
          </a:lstStyle>
          <a:p>
            <a:endParaRPr/>
          </a:p>
        </p:txBody>
      </p:sp>
      <p:sp>
        <p:nvSpPr>
          <p:cNvPr id="7" name="Google Shape;7;p1"/>
          <p:cNvSpPr txBox="1">
            <a:spLocks noGrp="1"/>
          </p:cNvSpPr>
          <p:nvPr>
            <p:ph type="body" idx="1"/>
          </p:nvPr>
        </p:nvSpPr>
        <p:spPr>
          <a:xfrm>
            <a:off x="718300" y="1733550"/>
            <a:ext cx="6761100" cy="29805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1pPr>
            <a:lvl2pPr marL="914400" lvl="1"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2pPr>
            <a:lvl3pPr marL="1371600" lvl="2"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3pPr>
            <a:lvl4pPr marL="1828800" lvl="3"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4pPr>
            <a:lvl5pPr marL="2286000" lvl="4"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5pPr>
            <a:lvl6pPr marL="2743200" lvl="5"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6pPr>
            <a:lvl7pPr marL="3200400" lvl="6"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7pPr>
            <a:lvl8pPr marL="3657600" lvl="7"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8pPr>
            <a:lvl9pPr marL="4114800" lvl="8"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lvl1pPr lvl="0">
              <a:buNone/>
              <a:defRPr sz="1200">
                <a:solidFill>
                  <a:schemeClr val="dk2"/>
                </a:solidFill>
                <a:latin typeface="Dosis ExtraLight"/>
                <a:ea typeface="Dosis ExtraLight"/>
                <a:cs typeface="Dosis ExtraLight"/>
                <a:sym typeface="Dosis ExtraLight"/>
              </a:defRPr>
            </a:lvl1pPr>
            <a:lvl2pPr lvl="1">
              <a:buNone/>
              <a:defRPr sz="1200">
                <a:solidFill>
                  <a:schemeClr val="dk2"/>
                </a:solidFill>
                <a:latin typeface="Dosis ExtraLight"/>
                <a:ea typeface="Dosis ExtraLight"/>
                <a:cs typeface="Dosis ExtraLight"/>
                <a:sym typeface="Dosis ExtraLight"/>
              </a:defRPr>
            </a:lvl2pPr>
            <a:lvl3pPr lvl="2">
              <a:buNone/>
              <a:defRPr sz="1200">
                <a:solidFill>
                  <a:schemeClr val="dk2"/>
                </a:solidFill>
                <a:latin typeface="Dosis ExtraLight"/>
                <a:ea typeface="Dosis ExtraLight"/>
                <a:cs typeface="Dosis ExtraLight"/>
                <a:sym typeface="Dosis ExtraLight"/>
              </a:defRPr>
            </a:lvl3pPr>
            <a:lvl4pPr lvl="3">
              <a:buNone/>
              <a:defRPr sz="1200">
                <a:solidFill>
                  <a:schemeClr val="dk2"/>
                </a:solidFill>
                <a:latin typeface="Dosis ExtraLight"/>
                <a:ea typeface="Dosis ExtraLight"/>
                <a:cs typeface="Dosis ExtraLight"/>
                <a:sym typeface="Dosis ExtraLight"/>
              </a:defRPr>
            </a:lvl4pPr>
            <a:lvl5pPr lvl="4">
              <a:buNone/>
              <a:defRPr sz="1200">
                <a:solidFill>
                  <a:schemeClr val="dk2"/>
                </a:solidFill>
                <a:latin typeface="Dosis ExtraLight"/>
                <a:ea typeface="Dosis ExtraLight"/>
                <a:cs typeface="Dosis ExtraLight"/>
                <a:sym typeface="Dosis ExtraLight"/>
              </a:defRPr>
            </a:lvl5pPr>
            <a:lvl6pPr lvl="5">
              <a:buNone/>
              <a:defRPr sz="1200">
                <a:solidFill>
                  <a:schemeClr val="dk2"/>
                </a:solidFill>
                <a:latin typeface="Dosis ExtraLight"/>
                <a:ea typeface="Dosis ExtraLight"/>
                <a:cs typeface="Dosis ExtraLight"/>
                <a:sym typeface="Dosis ExtraLight"/>
              </a:defRPr>
            </a:lvl6pPr>
            <a:lvl7pPr lvl="6">
              <a:buNone/>
              <a:defRPr sz="1200">
                <a:solidFill>
                  <a:schemeClr val="dk2"/>
                </a:solidFill>
                <a:latin typeface="Dosis ExtraLight"/>
                <a:ea typeface="Dosis ExtraLight"/>
                <a:cs typeface="Dosis ExtraLight"/>
                <a:sym typeface="Dosis ExtraLight"/>
              </a:defRPr>
            </a:lvl7pPr>
            <a:lvl8pPr lvl="7">
              <a:buNone/>
              <a:defRPr sz="1200">
                <a:solidFill>
                  <a:schemeClr val="dk2"/>
                </a:solidFill>
                <a:latin typeface="Dosis ExtraLight"/>
                <a:ea typeface="Dosis ExtraLight"/>
                <a:cs typeface="Dosis ExtraLight"/>
                <a:sym typeface="Dosis ExtraLight"/>
              </a:defRPr>
            </a:lvl8pPr>
            <a:lvl9pPr lvl="8">
              <a:buNone/>
              <a:defRPr sz="1200">
                <a:solidFill>
                  <a:schemeClr val="dk2"/>
                </a:solidFill>
                <a:latin typeface="Dosis ExtraLight"/>
                <a:ea typeface="Dosis ExtraLight"/>
                <a:cs typeface="Dosis ExtraLight"/>
                <a:sym typeface="Dosis ExtraLigh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7"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doi.org/10.1111/lasr.12328"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835"/>
        <p:cNvGrpSpPr/>
        <p:nvPr/>
      </p:nvGrpSpPr>
      <p:grpSpPr>
        <a:xfrm>
          <a:off x="0" y="0"/>
          <a:ext cx="0" cy="0"/>
          <a:chOff x="0" y="0"/>
          <a:chExt cx="0" cy="0"/>
        </a:xfrm>
      </p:grpSpPr>
      <p:sp>
        <p:nvSpPr>
          <p:cNvPr id="3836" name="Google Shape;3836;p13"/>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noAutofit/>
          </a:bodyPr>
          <a:lstStyle/>
          <a:p>
            <a:pPr lvl="0" indent="0" algn="l" rtl="0">
              <a:spcBef>
                <a:spcPts val="0"/>
              </a:spcBef>
              <a:spcAft>
                <a:spcPts val="0"/>
              </a:spcAft>
              <a:buNone/>
            </a:pPr>
            <a:r>
              <a:rPr lang="en" dirty="0"/>
              <a:t>IMMIGRATION LAW</a:t>
            </a:r>
            <a:br>
              <a:rPr lang="en" dirty="0"/>
            </a:br>
            <a:br>
              <a:rPr lang="en" dirty="0"/>
            </a:br>
            <a:endParaRPr dirty="0"/>
          </a:p>
        </p:txBody>
      </p:sp>
      <p:sp>
        <p:nvSpPr>
          <p:cNvPr id="3" name="TextBox 2">
            <a:extLst>
              <a:ext uri="{FF2B5EF4-FFF2-40B4-BE49-F238E27FC236}">
                <a16:creationId xmlns:a16="http://schemas.microsoft.com/office/drawing/2014/main" id="{AE145440-7E2B-4983-84B1-59D164A1DAEC}"/>
              </a:ext>
            </a:extLst>
          </p:cNvPr>
          <p:cNvSpPr txBox="1"/>
          <p:nvPr/>
        </p:nvSpPr>
        <p:spPr>
          <a:xfrm>
            <a:off x="762000" y="3144950"/>
            <a:ext cx="3392500" cy="461665"/>
          </a:xfrm>
          <a:prstGeom prst="rect">
            <a:avLst/>
          </a:prstGeom>
          <a:noFill/>
        </p:spPr>
        <p:txBody>
          <a:bodyPr wrap="square" rtlCol="0">
            <a:spAutoFit/>
          </a:bodyPr>
          <a:lstStyle/>
          <a:p>
            <a:r>
              <a:rPr kumimoji="0" lang="en" sz="2400" b="0" i="0" u="none" strike="noStrike" kern="0" cap="none" spc="0" normalizeH="0" baseline="0" noProof="0" dirty="0">
                <a:ln>
                  <a:noFill/>
                </a:ln>
                <a:solidFill>
                  <a:srgbClr val="80BFB7"/>
                </a:solidFill>
                <a:effectLst/>
                <a:uLnTx/>
                <a:uFillTx/>
                <a:latin typeface="Dosis ExtraLight"/>
                <a:sym typeface="Dosis ExtraLight"/>
              </a:rPr>
              <a:t>BY EMILY NAIR</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7F5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A137-B1FD-46F3-A4B2-AD167C93D7F2}"/>
              </a:ext>
            </a:extLst>
          </p:cNvPr>
          <p:cNvSpPr>
            <a:spLocks noGrp="1"/>
          </p:cNvSpPr>
          <p:nvPr>
            <p:ph type="title"/>
          </p:nvPr>
        </p:nvSpPr>
        <p:spPr>
          <a:xfrm>
            <a:off x="365881" y="232229"/>
            <a:ext cx="6761100" cy="857400"/>
          </a:xfrm>
        </p:spPr>
        <p:txBody>
          <a:bodyPr/>
          <a:lstStyle/>
          <a:p>
            <a:r>
              <a:rPr lang="en-US" dirty="0"/>
              <a:t>CONCLUSION</a:t>
            </a:r>
          </a:p>
        </p:txBody>
      </p:sp>
      <p:sp>
        <p:nvSpPr>
          <p:cNvPr id="3" name="Text Placeholder 2">
            <a:extLst>
              <a:ext uri="{FF2B5EF4-FFF2-40B4-BE49-F238E27FC236}">
                <a16:creationId xmlns:a16="http://schemas.microsoft.com/office/drawing/2014/main" id="{164EBC5B-F449-4C3A-BC2A-72CDA9F78857}"/>
              </a:ext>
            </a:extLst>
          </p:cNvPr>
          <p:cNvSpPr>
            <a:spLocks noGrp="1"/>
          </p:cNvSpPr>
          <p:nvPr>
            <p:ph type="body" idx="1"/>
          </p:nvPr>
        </p:nvSpPr>
        <p:spPr>
          <a:xfrm>
            <a:off x="365881" y="1089629"/>
            <a:ext cx="6761100" cy="2980500"/>
          </a:xfrm>
        </p:spPr>
        <p:txBody>
          <a:bodyPr/>
          <a:lstStyle/>
          <a:p>
            <a:pPr>
              <a:lnSpc>
                <a:spcPct val="150000"/>
              </a:lnSpc>
              <a:buClr>
                <a:schemeClr val="accent5"/>
              </a:buClr>
              <a:buSzPct val="113000"/>
              <a:buFont typeface="Arial" panose="020B0604020202020204" pitchFamily="34" charset="0"/>
              <a:buChar char="•"/>
            </a:pPr>
            <a:r>
              <a:rPr lang="en-US" sz="1600" dirty="0">
                <a:latin typeface="Titillium Web Light" panose="020B0604020202020204" charset="0"/>
                <a:ea typeface="Calibri" panose="020F0502020204030204" pitchFamily="34" charset="0"/>
                <a:cs typeface="Times New Roman" panose="02020603050405020304" pitchFamily="18" charset="0"/>
              </a:rPr>
              <a:t>Consistent factors </a:t>
            </a:r>
          </a:p>
          <a:p>
            <a:pPr lvl="1">
              <a:lnSpc>
                <a:spcPct val="150000"/>
              </a:lnSpc>
              <a:buClr>
                <a:schemeClr val="accent5"/>
              </a:buClr>
              <a:buSzPct val="113000"/>
              <a:buFont typeface="Arial" panose="020B0604020202020204" pitchFamily="34" charset="0"/>
              <a:buChar char="•"/>
            </a:pPr>
            <a:r>
              <a:rPr lang="en-US" sz="1600" dirty="0">
                <a:latin typeface="Titillium Web Light" panose="020B0604020202020204" charset="0"/>
                <a:ea typeface="Calibri" panose="020F0502020204030204" pitchFamily="34" charset="0"/>
                <a:cs typeface="Times New Roman" panose="02020603050405020304" pitchFamily="18" charset="0"/>
              </a:rPr>
              <a:t>Burn-out was the most common </a:t>
            </a:r>
          </a:p>
          <a:p>
            <a:pPr lvl="1">
              <a:lnSpc>
                <a:spcPct val="150000"/>
              </a:lnSpc>
              <a:buClr>
                <a:schemeClr val="accent5"/>
              </a:buClr>
              <a:buSzPct val="113000"/>
              <a:buFont typeface="Arial" panose="020B0604020202020204" pitchFamily="34" charset="0"/>
              <a:buChar char="•"/>
            </a:pPr>
            <a:r>
              <a:rPr lang="en-US" sz="1600" dirty="0">
                <a:latin typeface="Titillium Web Light" panose="020B0604020202020204" charset="0"/>
                <a:ea typeface="Calibri" panose="020F0502020204030204" pitchFamily="34" charset="0"/>
                <a:cs typeface="Times New Roman" panose="02020603050405020304" pitchFamily="18" charset="0"/>
              </a:rPr>
              <a:t>Similar ethical issues were present</a:t>
            </a:r>
          </a:p>
          <a:p>
            <a:pPr lvl="1">
              <a:lnSpc>
                <a:spcPct val="150000"/>
              </a:lnSpc>
              <a:buClr>
                <a:schemeClr val="accent5"/>
              </a:buClr>
              <a:buSzPct val="113000"/>
              <a:buFont typeface="Arial" panose="020B0604020202020204" pitchFamily="34" charset="0"/>
              <a:buChar char="•"/>
            </a:pPr>
            <a:r>
              <a:rPr lang="en-US" sz="1600" dirty="0">
                <a:latin typeface="Titillium Web Light" panose="020B0604020202020204" charset="0"/>
                <a:ea typeface="Calibri" panose="020F0502020204030204" pitchFamily="34" charset="0"/>
                <a:cs typeface="Times New Roman" panose="02020603050405020304" pitchFamily="18" charset="0"/>
              </a:rPr>
              <a:t>Policy changes </a:t>
            </a:r>
          </a:p>
          <a:p>
            <a:pPr>
              <a:lnSpc>
                <a:spcPct val="150000"/>
              </a:lnSpc>
              <a:buClr>
                <a:schemeClr val="accent5"/>
              </a:buClr>
              <a:buSzPct val="113000"/>
              <a:buFont typeface="Arial" panose="020B0604020202020204" pitchFamily="34" charset="0"/>
              <a:buChar char="•"/>
            </a:pPr>
            <a:r>
              <a:rPr lang="en-US" sz="1600" dirty="0">
                <a:latin typeface="Titillium Web Light" panose="020B0604020202020204" charset="0"/>
                <a:ea typeface="Calibri" panose="020F0502020204030204" pitchFamily="34" charset="0"/>
                <a:cs typeface="Times New Roman" panose="02020603050405020304" pitchFamily="18" charset="0"/>
              </a:rPr>
              <a:t>Study showed that:</a:t>
            </a:r>
          </a:p>
          <a:p>
            <a:pPr lvl="1">
              <a:lnSpc>
                <a:spcPct val="150000"/>
              </a:lnSpc>
              <a:buClr>
                <a:schemeClr val="accent5"/>
              </a:buClr>
              <a:buSzPct val="113000"/>
              <a:buFont typeface="Arial" panose="020B0604020202020204" pitchFamily="34" charset="0"/>
              <a:buChar char="•"/>
            </a:pPr>
            <a:r>
              <a:rPr lang="en-US" sz="1600" dirty="0">
                <a:latin typeface="Titillium Web Light" panose="020B0604020202020204" charset="0"/>
                <a:ea typeface="Calibri" panose="020F0502020204030204" pitchFamily="34" charset="0"/>
                <a:cs typeface="Times New Roman" panose="02020603050405020304" pitchFamily="18" charset="0"/>
              </a:rPr>
              <a:t>Not much change in immigration law from 1990s – present </a:t>
            </a:r>
          </a:p>
          <a:p>
            <a:pPr lvl="1">
              <a:lnSpc>
                <a:spcPct val="150000"/>
              </a:lnSpc>
              <a:buClr>
                <a:schemeClr val="accent5"/>
              </a:buClr>
              <a:buSzPct val="113000"/>
              <a:buFont typeface="Arial" panose="020B0604020202020204" pitchFamily="34" charset="0"/>
              <a:buChar char="•"/>
            </a:pPr>
            <a:r>
              <a:rPr lang="en-US" sz="1600" dirty="0">
                <a:latin typeface="Titillium Web Light" panose="020B0604020202020204" charset="0"/>
                <a:ea typeface="Calibri" panose="020F0502020204030204" pitchFamily="34" charset="0"/>
                <a:cs typeface="Times New Roman" panose="02020603050405020304" pitchFamily="18" charset="0"/>
              </a:rPr>
              <a:t>Effects of COVID-19 is something most current immigration lawyers have never encountered</a:t>
            </a:r>
          </a:p>
          <a:p>
            <a:pPr lvl="1">
              <a:buClr>
                <a:schemeClr val="accent5"/>
              </a:buClr>
              <a:buSzPct val="113000"/>
              <a:buFont typeface="Arial" panose="020B0604020202020204" pitchFamily="34" charset="0"/>
              <a:buChar char="•"/>
            </a:pPr>
            <a:endParaRPr lang="en-US" sz="1600" dirty="0">
              <a:latin typeface="Titillium Web Light" panose="020B0604020202020204" charset="0"/>
              <a:ea typeface="Calibri" panose="020F0502020204030204" pitchFamily="34" charset="0"/>
              <a:cs typeface="Times New Roman" panose="02020603050405020304" pitchFamily="18" charset="0"/>
            </a:endParaRPr>
          </a:p>
          <a:p>
            <a:pPr>
              <a:buClr>
                <a:schemeClr val="accent5"/>
              </a:buClr>
              <a:buSzPct val="113000"/>
              <a:buFont typeface="Arial" panose="020B0604020202020204" pitchFamily="34" charset="0"/>
              <a:buChar char="•"/>
            </a:pPr>
            <a:endParaRPr lang="en-US" sz="1600" dirty="0">
              <a:latin typeface="Titillium Web Light" panose="020B0604020202020204" charset="0"/>
              <a:ea typeface="Calibri" panose="020F0502020204030204" pitchFamily="34" charset="0"/>
              <a:cs typeface="Times New Roman" panose="02020603050405020304" pitchFamily="18" charset="0"/>
            </a:endParaRPr>
          </a:p>
          <a:p>
            <a:pPr lvl="1">
              <a:buClr>
                <a:schemeClr val="accent5"/>
              </a:buClr>
              <a:buSzPct val="113000"/>
              <a:buFont typeface="Arial" panose="020B0604020202020204" pitchFamily="34" charset="0"/>
              <a:buChar char="•"/>
            </a:pPr>
            <a:endParaRPr lang="en-US" sz="1600" dirty="0">
              <a:latin typeface="Titillium Web Light" panose="020B0604020202020204" charset="0"/>
              <a:ea typeface="Calibri" panose="020F0502020204030204" pitchFamily="34" charset="0"/>
              <a:cs typeface="Times New Roman" panose="02020603050405020304" pitchFamily="18" charset="0"/>
            </a:endParaRPr>
          </a:p>
          <a:p>
            <a:pPr>
              <a:buClr>
                <a:schemeClr val="accent5"/>
              </a:buClr>
              <a:buSzPct val="113000"/>
              <a:buFont typeface="Arial" panose="020B0604020202020204" pitchFamily="34" charset="0"/>
              <a:buChar char="•"/>
            </a:pPr>
            <a:endParaRPr lang="en-US" sz="1600" dirty="0">
              <a:latin typeface="Titillium Web Light" panose="020B0604020202020204" charset="0"/>
              <a:ea typeface="Calibri" panose="020F0502020204030204" pitchFamily="34" charset="0"/>
              <a:cs typeface="Times New Roman" panose="02020603050405020304" pitchFamily="18" charset="0"/>
            </a:endParaRPr>
          </a:p>
          <a:p>
            <a:pPr lvl="1">
              <a:buClr>
                <a:schemeClr val="accent5"/>
              </a:buClr>
              <a:buSzPct val="113000"/>
              <a:buFont typeface="Arial" panose="020B0604020202020204" pitchFamily="34" charset="0"/>
              <a:buChar char="•"/>
            </a:pPr>
            <a:endParaRPr lang="en-US" sz="1600" dirty="0">
              <a:latin typeface="Titillium Web Light" panose="020B0604020202020204" charset="0"/>
              <a:ea typeface="Calibri" panose="020F0502020204030204" pitchFamily="34" charset="0"/>
              <a:cs typeface="Times New Roman" panose="02020603050405020304" pitchFamily="18" charset="0"/>
            </a:endParaRPr>
          </a:p>
          <a:p>
            <a:pPr>
              <a:buClr>
                <a:schemeClr val="accent5"/>
              </a:buClr>
              <a:buSzPct val="113000"/>
              <a:buFont typeface="Arial" panose="020B0604020202020204" pitchFamily="34" charset="0"/>
              <a:buChar char="•"/>
            </a:pPr>
            <a:endParaRPr lang="en-US" sz="1600" dirty="0">
              <a:latin typeface="Titillium Web Light" panose="020B0604020202020204" charset="0"/>
              <a:ea typeface="Calibri" panose="020F0502020204030204" pitchFamily="34" charset="0"/>
              <a:cs typeface="Times New Roman" panose="02020603050405020304" pitchFamily="18" charset="0"/>
            </a:endParaRPr>
          </a:p>
          <a:p>
            <a:pPr lvl="1">
              <a:buClr>
                <a:schemeClr val="accent5"/>
              </a:buClr>
              <a:buSzPct val="113000"/>
              <a:buFont typeface="Arial" panose="020B0604020202020204" pitchFamily="34" charset="0"/>
              <a:buChar char="•"/>
            </a:pPr>
            <a:endParaRPr lang="en-US" sz="1600" dirty="0">
              <a:effectLst/>
              <a:latin typeface="Titillium Web Light" panose="020B0604020202020204" charset="0"/>
              <a:ea typeface="Calibri" panose="020F0502020204030204" pitchFamily="34" charset="0"/>
              <a:cs typeface="Times New Roman" panose="02020603050405020304" pitchFamily="18" charset="0"/>
            </a:endParaRPr>
          </a:p>
          <a:p>
            <a:pPr marL="7620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DD8B96A-41B8-4F1F-A689-61569FA1BCE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4187204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C95B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220EBA-8CA7-43D8-BB7E-3A4E1CE70E9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11</a:t>
            </a:fld>
            <a:endParaRPr lang="en"/>
          </a:p>
        </p:txBody>
      </p:sp>
      <p:sp>
        <p:nvSpPr>
          <p:cNvPr id="3" name="TextBox 2">
            <a:extLst>
              <a:ext uri="{FF2B5EF4-FFF2-40B4-BE49-F238E27FC236}">
                <a16:creationId xmlns:a16="http://schemas.microsoft.com/office/drawing/2014/main" id="{4A7BF598-0848-44A9-B08A-8C6E76CBD250}"/>
              </a:ext>
            </a:extLst>
          </p:cNvPr>
          <p:cNvSpPr txBox="1"/>
          <p:nvPr/>
        </p:nvSpPr>
        <p:spPr>
          <a:xfrm>
            <a:off x="499462" y="368833"/>
            <a:ext cx="6708162" cy="707886"/>
          </a:xfrm>
          <a:prstGeom prst="rect">
            <a:avLst/>
          </a:prstGeom>
          <a:noFill/>
        </p:spPr>
        <p:txBody>
          <a:bodyPr wrap="square" rtlCol="0">
            <a:spAutoFit/>
          </a:bodyPr>
          <a:lstStyle/>
          <a:p>
            <a:r>
              <a:rPr lang="en-US" sz="3600" dirty="0">
                <a:solidFill>
                  <a:schemeClr val="accent1"/>
                </a:solidFill>
                <a:latin typeface="Dosis ExtraLight" panose="020B0604020202020204" charset="0"/>
              </a:rPr>
              <a:t>REFERENCES</a:t>
            </a:r>
            <a:r>
              <a:rPr lang="en-US" sz="4000" dirty="0">
                <a:solidFill>
                  <a:schemeClr val="accent1"/>
                </a:solidFill>
                <a:latin typeface="Titillium Web" panose="020B0604020202020204" charset="0"/>
              </a:rPr>
              <a:t> </a:t>
            </a:r>
          </a:p>
        </p:txBody>
      </p:sp>
      <p:sp>
        <p:nvSpPr>
          <p:cNvPr id="4" name="TextBox 3">
            <a:extLst>
              <a:ext uri="{FF2B5EF4-FFF2-40B4-BE49-F238E27FC236}">
                <a16:creationId xmlns:a16="http://schemas.microsoft.com/office/drawing/2014/main" id="{E66B77BC-BEF9-4670-9EEF-D5284EEA0AAF}"/>
              </a:ext>
            </a:extLst>
          </p:cNvPr>
          <p:cNvSpPr txBox="1"/>
          <p:nvPr/>
        </p:nvSpPr>
        <p:spPr>
          <a:xfrm>
            <a:off x="453358" y="1206827"/>
            <a:ext cx="7023207" cy="3945311"/>
          </a:xfrm>
          <a:prstGeom prst="rect">
            <a:avLst/>
          </a:prstGeom>
          <a:noFill/>
        </p:spPr>
        <p:txBody>
          <a:bodyPr wrap="square" rtlCol="0">
            <a:spAutoFit/>
          </a:bodyPr>
          <a:lstStyle/>
          <a:p>
            <a:pPr marL="0" marR="0">
              <a:lnSpc>
                <a:spcPct val="115000"/>
              </a:lnSpc>
              <a:spcBef>
                <a:spcPts val="0"/>
              </a:spcBef>
              <a:spcAft>
                <a:spcPts val="800"/>
              </a:spcAft>
            </a:pP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Barnes, J. (2003). The Lawyer-Client Relationship in Immigration Law. </a:t>
            </a:r>
            <a:r>
              <a:rPr lang="en-US" i="1"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Emory Law 	Journal</a:t>
            </a: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 52, 1215–1220.</a:t>
            </a:r>
          </a:p>
          <a:p>
            <a:pPr marL="0" marR="0">
              <a:lnSpc>
                <a:spcPct val="115000"/>
              </a:lnSpc>
              <a:spcBef>
                <a:spcPts val="0"/>
              </a:spcBef>
              <a:spcAft>
                <a:spcPts val="0"/>
              </a:spcAft>
            </a:pPr>
            <a:r>
              <a:rPr lang="en-US" dirty="0" err="1">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Braish</a:t>
            </a: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 Z., &amp; </a:t>
            </a:r>
            <a:r>
              <a:rPr lang="en-US" dirty="0" err="1">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Kile</a:t>
            </a: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-Maxwell, E. (2020). Immigration volunteers take on challenging </a:t>
            </a:r>
          </a:p>
          <a:p>
            <a:pPr marL="0" marR="0" indent="457200">
              <a:lnSpc>
                <a:spcPct val="115000"/>
              </a:lnSpc>
              <a:spcBef>
                <a:spcPts val="0"/>
              </a:spcBef>
              <a:spcAft>
                <a:spcPts val="0"/>
              </a:spcAft>
            </a:pP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	opportunities. </a:t>
            </a:r>
            <a:r>
              <a:rPr lang="en-US" i="1"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Indiana Lawyer</a:t>
            </a: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 31(20), 9–16.</a:t>
            </a:r>
          </a:p>
          <a:p>
            <a:pPr marL="0" marR="0" indent="457200">
              <a:lnSpc>
                <a:spcPct val="115000"/>
              </a:lnSpc>
              <a:spcBef>
                <a:spcPts val="0"/>
              </a:spcBef>
              <a:spcAft>
                <a:spcPts val="0"/>
              </a:spcAft>
            </a:pP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 </a:t>
            </a:r>
          </a:p>
          <a:p>
            <a:pPr marL="0" marR="0">
              <a:lnSpc>
                <a:spcPct val="115000"/>
              </a:lnSpc>
              <a:spcBef>
                <a:spcPts val="0"/>
              </a:spcBef>
              <a:spcAft>
                <a:spcPts val="800"/>
              </a:spcAft>
            </a:pPr>
            <a:r>
              <a:rPr lang="en-US" dirty="0" err="1">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Heys</a:t>
            </a: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 E. (2015). Ethical Duties of Immigration Lawyers: The Difficult Balance 	between </a:t>
            </a:r>
            <a:r>
              <a:rPr lang="en-US" dirty="0" err="1">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ServingClients</a:t>
            </a: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 and Preventing Employment Fraud. </a:t>
            </a:r>
            <a:r>
              <a:rPr lang="en-US" i="1"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Georgetown 	Immigration Law Journal</a:t>
            </a: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 	30(1), 143–162.</a:t>
            </a:r>
          </a:p>
          <a:p>
            <a:pPr marL="0" marR="0">
              <a:lnSpc>
                <a:spcPct val="115000"/>
              </a:lnSpc>
              <a:spcBef>
                <a:spcPts val="0"/>
              </a:spcBef>
              <a:spcAft>
                <a:spcPts val="800"/>
              </a:spcAft>
            </a:pP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Immigration Lawyers, Judges Deal With Extreme Burnout As Migration Crisis 	Continues.	(2019). </a:t>
            </a:r>
            <a:r>
              <a:rPr lang="en-US" i="1"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All Things Considered</a:t>
            </a: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a:t>
            </a:r>
          </a:p>
          <a:p>
            <a:pPr marL="0" marR="0">
              <a:lnSpc>
                <a:spcPct val="115000"/>
              </a:lnSpc>
              <a:spcBef>
                <a:spcPts val="0"/>
              </a:spcBef>
              <a:spcAft>
                <a:spcPts val="800"/>
              </a:spcAft>
            </a:pP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Kagan, M. (2020). 9. Dirty Immigration Lawyers. In The Battle to Stay in America :	Immigration’s Hidden Front Line. </a:t>
            </a:r>
            <a:r>
              <a:rPr lang="en-US" i="1"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University of Nevada Press</a:t>
            </a: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a:t>
            </a:r>
          </a:p>
          <a:p>
            <a:pPr marL="0" marR="0">
              <a:lnSpc>
                <a:spcPct val="115000"/>
              </a:lnSpc>
              <a:spcBef>
                <a:spcPts val="0"/>
              </a:spcBef>
              <a:spcAft>
                <a:spcPts val="800"/>
              </a:spcAft>
            </a:pPr>
            <a:endParaRPr lang="en-US" sz="1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4324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C95B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220EBA-8CA7-43D8-BB7E-3A4E1CE70E9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12</a:t>
            </a:fld>
            <a:endParaRPr lang="en"/>
          </a:p>
        </p:txBody>
      </p:sp>
      <p:sp>
        <p:nvSpPr>
          <p:cNvPr id="3" name="TextBox 2">
            <a:extLst>
              <a:ext uri="{FF2B5EF4-FFF2-40B4-BE49-F238E27FC236}">
                <a16:creationId xmlns:a16="http://schemas.microsoft.com/office/drawing/2014/main" id="{4A7BF598-0848-44A9-B08A-8C6E76CBD250}"/>
              </a:ext>
            </a:extLst>
          </p:cNvPr>
          <p:cNvSpPr txBox="1"/>
          <p:nvPr/>
        </p:nvSpPr>
        <p:spPr>
          <a:xfrm>
            <a:off x="499462" y="368833"/>
            <a:ext cx="6708162" cy="707886"/>
          </a:xfrm>
          <a:prstGeom prst="rect">
            <a:avLst/>
          </a:prstGeom>
          <a:noFill/>
        </p:spPr>
        <p:txBody>
          <a:bodyPr wrap="square" rtlCol="0">
            <a:spAutoFit/>
          </a:bodyPr>
          <a:lstStyle/>
          <a:p>
            <a:r>
              <a:rPr lang="en-US" sz="3600" dirty="0">
                <a:solidFill>
                  <a:schemeClr val="accent1"/>
                </a:solidFill>
                <a:latin typeface="Dosis ExtraLight" panose="020B0604020202020204" charset="0"/>
              </a:rPr>
              <a:t>REFERENCES</a:t>
            </a:r>
            <a:r>
              <a:rPr lang="en-US" sz="4000" dirty="0">
                <a:solidFill>
                  <a:schemeClr val="accent1"/>
                </a:solidFill>
                <a:latin typeface="Titillium Web" panose="020B0604020202020204" charset="0"/>
              </a:rPr>
              <a:t> </a:t>
            </a:r>
          </a:p>
        </p:txBody>
      </p:sp>
      <p:sp>
        <p:nvSpPr>
          <p:cNvPr id="8" name="TextBox 7">
            <a:extLst>
              <a:ext uri="{FF2B5EF4-FFF2-40B4-BE49-F238E27FC236}">
                <a16:creationId xmlns:a16="http://schemas.microsoft.com/office/drawing/2014/main" id="{38E7AE33-4168-48C2-AC52-C0884A0AA2A2}"/>
              </a:ext>
            </a:extLst>
          </p:cNvPr>
          <p:cNvSpPr txBox="1"/>
          <p:nvPr/>
        </p:nvSpPr>
        <p:spPr>
          <a:xfrm>
            <a:off x="289040" y="1040845"/>
            <a:ext cx="6918584" cy="3978397"/>
          </a:xfrm>
          <a:prstGeom prst="rect">
            <a:avLst/>
          </a:prstGeom>
          <a:noFill/>
        </p:spPr>
        <p:txBody>
          <a:bodyPr wrap="square" rtlCol="0">
            <a:spAutoFit/>
          </a:bodyPr>
          <a:lstStyle/>
          <a:p>
            <a:pPr marL="0" marR="0">
              <a:lnSpc>
                <a:spcPct val="107000"/>
              </a:lnSpc>
              <a:spcBef>
                <a:spcPts val="0"/>
              </a:spcBef>
              <a:spcAft>
                <a:spcPts val="8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Levin, L. C. (2009). Guardians at the Gate: The Backgrounds, Career Paths, and Professional 	Development of Private US Immigration Lawyers</a:t>
            </a:r>
            <a:r>
              <a:rPr lang="en-US" i="1"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 Law and Social Inquiry</a:t>
            </a: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 34(2), 	399–438.</a:t>
            </a:r>
            <a:endParaRPr lang="en-US"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Motiey, K. (1991). Ethical Violations by Immigration Attorneys: Who Should Be </a:t>
            </a:r>
            <a:r>
              <a:rPr lang="en-US" dirty="0">
                <a:solidFill>
                  <a:schemeClr val="accent1"/>
                </a:solidFill>
                <a:latin typeface="Titillium Web Light" panose="020B0604020202020204" charset="0"/>
                <a:ea typeface="Calibri" panose="020F0502020204030204" pitchFamily="34" charset="0"/>
                <a:cs typeface="Times New Roman" panose="02020603050405020304" pitchFamily="18" charset="0"/>
              </a:rPr>
              <a:t>	</a:t>
            </a: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Sanctioning. </a:t>
            </a:r>
            <a:r>
              <a:rPr lang="en-US" i="1"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Georgetown Journal of Legal Ethics</a:t>
            </a: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 5(3), 675–696.</a:t>
            </a:r>
          </a:p>
          <a:p>
            <a:pPr marL="0" marR="0">
              <a:lnSpc>
                <a:spcPct val="115000"/>
              </a:lnSpc>
              <a:spcBef>
                <a:spcPts val="0"/>
              </a:spcBef>
              <a:spcAft>
                <a:spcPts val="800"/>
              </a:spcAft>
            </a:pPr>
            <a:endPar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Markham, L. (2020). No End in Sight: What happens when immigrant-rights 	advocates reach a breaking point? </a:t>
            </a:r>
            <a:r>
              <a:rPr lang="en-US" i="1"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Virginia Quarterly Review</a:t>
            </a: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 </a:t>
            </a:r>
            <a:r>
              <a:rPr lang="en-US" i="1"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96</a:t>
            </a: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(1), 38–58.</a:t>
            </a:r>
          </a:p>
          <a:p>
            <a:pPr marL="0" marR="0">
              <a:lnSpc>
                <a:spcPct val="115000"/>
              </a:lnSpc>
              <a:spcBef>
                <a:spcPts val="0"/>
              </a:spcBef>
              <a:spcAft>
                <a:spcPts val="0"/>
              </a:spcAft>
            </a:pPr>
            <a:endPar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Ryo, E. (2018). Representing Immigrants: The Role of Lawyers in Immigration 	Bond Hearings. </a:t>
            </a:r>
            <a:r>
              <a:rPr lang="en-US" i="1"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Law &amp; Society Review</a:t>
            </a:r>
            <a:r>
              <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rPr>
              <a:t>, 52(2), 503–531. 	</a:t>
            </a:r>
            <a:r>
              <a:rPr lang="en-US" u="sng"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https://doi.org/10.1111/lasr.12328</a:t>
            </a:r>
            <a:endParaRPr lang="en-US" dirty="0">
              <a:solidFill>
                <a:schemeClr val="accent1"/>
              </a:solidFill>
              <a:effectLst/>
              <a:latin typeface="Titillium Web Light" panose="020B0604020202020204" charset="0"/>
              <a:ea typeface="Calibri" panose="020F0502020204030204" pitchFamily="34" charset="0"/>
              <a:cs typeface="Times New Roman" panose="02020603050405020304" pitchFamily="18" charset="0"/>
            </a:endParaRPr>
          </a:p>
          <a:p>
            <a:endParaRPr lang="en-US" sz="800" dirty="0">
              <a:latin typeface="Titillium Web" panose="020B0604020202020204" charset="0"/>
            </a:endParaRPr>
          </a:p>
        </p:txBody>
      </p:sp>
    </p:spTree>
    <p:extLst>
      <p:ext uri="{BB962C8B-B14F-4D97-AF65-F5344CB8AC3E}">
        <p14:creationId xmlns:p14="http://schemas.microsoft.com/office/powerpoint/2010/main" val="2980787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68C9C0-F4A8-44ED-A17E-45A649F3191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13</a:t>
            </a:fld>
            <a:endParaRPr lang="en"/>
          </a:p>
        </p:txBody>
      </p:sp>
      <p:pic>
        <p:nvPicPr>
          <p:cNvPr id="3" name="Picture 2">
            <a:extLst>
              <a:ext uri="{FF2B5EF4-FFF2-40B4-BE49-F238E27FC236}">
                <a16:creationId xmlns:a16="http://schemas.microsoft.com/office/drawing/2014/main" id="{7AD4A5EA-515D-4B92-AE56-E66ED1DFC7D7}"/>
              </a:ext>
            </a:extLst>
          </p:cNvPr>
          <p:cNvPicPr>
            <a:picLocks noChangeAspect="1"/>
          </p:cNvPicPr>
          <p:nvPr/>
        </p:nvPicPr>
        <p:blipFill>
          <a:blip r:embed="rId2"/>
          <a:stretch>
            <a:fillRect/>
          </a:stretch>
        </p:blipFill>
        <p:spPr>
          <a:xfrm>
            <a:off x="1974879" y="1608498"/>
            <a:ext cx="5194242" cy="1926503"/>
          </a:xfrm>
          <a:prstGeom prst="rect">
            <a:avLst/>
          </a:prstGeom>
        </p:spPr>
      </p:pic>
    </p:spTree>
    <p:extLst>
      <p:ext uri="{BB962C8B-B14F-4D97-AF65-F5344CB8AC3E}">
        <p14:creationId xmlns:p14="http://schemas.microsoft.com/office/powerpoint/2010/main" val="3028469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7D1E-B7DF-4F3B-A23D-064FDD31E40F}"/>
              </a:ext>
            </a:extLst>
          </p:cNvPr>
          <p:cNvSpPr>
            <a:spLocks noGrp="1"/>
          </p:cNvSpPr>
          <p:nvPr>
            <p:ph type="ctrTitle"/>
          </p:nvPr>
        </p:nvSpPr>
        <p:spPr>
          <a:xfrm>
            <a:off x="1416269" y="1991850"/>
            <a:ext cx="5396700" cy="1159800"/>
          </a:xfrm>
        </p:spPr>
        <p:txBody>
          <a:bodyPr/>
          <a:lstStyle/>
          <a:p>
            <a:r>
              <a:rPr lang="en-US" dirty="0"/>
              <a:t>Thank You!</a:t>
            </a:r>
          </a:p>
        </p:txBody>
      </p:sp>
    </p:spTree>
    <p:extLst>
      <p:ext uri="{BB962C8B-B14F-4D97-AF65-F5344CB8AC3E}">
        <p14:creationId xmlns:p14="http://schemas.microsoft.com/office/powerpoint/2010/main" val="201955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5ED"/>
        </a:solidFill>
        <a:effectLst/>
      </p:bgPr>
    </p:bg>
    <p:spTree>
      <p:nvGrpSpPr>
        <p:cNvPr id="1" name="Shape 3840"/>
        <p:cNvGrpSpPr/>
        <p:nvPr/>
      </p:nvGrpSpPr>
      <p:grpSpPr>
        <a:xfrm>
          <a:off x="0" y="0"/>
          <a:ext cx="0" cy="0"/>
          <a:chOff x="0" y="0"/>
          <a:chExt cx="0" cy="0"/>
        </a:xfrm>
      </p:grpSpPr>
      <p:sp>
        <p:nvSpPr>
          <p:cNvPr id="3841" name="Google Shape;3841;p14"/>
          <p:cNvSpPr txBox="1">
            <a:spLocks noGrp="1"/>
          </p:cNvSpPr>
          <p:nvPr>
            <p:ph type="title"/>
          </p:nvPr>
        </p:nvSpPr>
        <p:spPr>
          <a:xfrm>
            <a:off x="365881" y="155389"/>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BACKGROUND</a:t>
            </a:r>
            <a:endParaRPr dirty="0"/>
          </a:p>
        </p:txBody>
      </p:sp>
      <p:sp>
        <p:nvSpPr>
          <p:cNvPr id="3843" name="Google Shape;3843;p14"/>
          <p:cNvSpPr txBox="1">
            <a:spLocks noGrp="1"/>
          </p:cNvSpPr>
          <p:nvPr>
            <p:ph type="body" idx="1"/>
          </p:nvPr>
        </p:nvSpPr>
        <p:spPr>
          <a:xfrm>
            <a:off x="365881" y="1012789"/>
            <a:ext cx="7241312" cy="3324180"/>
          </a:xfrm>
          <a:prstGeom prst="rect">
            <a:avLst/>
          </a:prstGeom>
        </p:spPr>
        <p:txBody>
          <a:bodyPr spcFirstLastPara="1" wrap="square" lIns="91425" tIns="91425" rIns="91425" bIns="91425" anchor="t" anchorCtr="0">
            <a:noAutofit/>
          </a:bodyPr>
          <a:lstStyle/>
          <a:p>
            <a:pPr marL="285750" lvl="0" indent="-285750" algn="l" rtl="0">
              <a:lnSpc>
                <a:spcPct val="150000"/>
              </a:lnSpc>
              <a:spcBef>
                <a:spcPts val="600"/>
              </a:spcBef>
              <a:spcAft>
                <a:spcPts val="0"/>
              </a:spcAft>
              <a:buClr>
                <a:schemeClr val="dk1"/>
              </a:buClr>
              <a:buSzPct val="113000"/>
              <a:buFont typeface="Arial" panose="020B0604020202020204" pitchFamily="34" charset="0"/>
              <a:buChar char="•"/>
            </a:pPr>
            <a:r>
              <a:rPr lang="en" sz="1600" dirty="0">
                <a:solidFill>
                  <a:schemeClr val="accent5"/>
                </a:solidFill>
                <a:latin typeface="Titillium Web"/>
                <a:ea typeface="Titillium Web"/>
                <a:cs typeface="Titillium Web"/>
                <a:sym typeface="Titillium Web"/>
              </a:rPr>
              <a:t>Immigration law is one of the most time consuming and emotionally exhaust</a:t>
            </a:r>
            <a:r>
              <a:rPr lang="en-US" sz="1600" dirty="0" err="1">
                <a:solidFill>
                  <a:schemeClr val="accent5"/>
                </a:solidFill>
                <a:latin typeface="Titillium Web"/>
                <a:ea typeface="Titillium Web"/>
                <a:cs typeface="Titillium Web"/>
                <a:sym typeface="Titillium Web"/>
              </a:rPr>
              <a:t>i</a:t>
            </a:r>
            <a:r>
              <a:rPr lang="en" sz="1600" dirty="0">
                <a:solidFill>
                  <a:schemeClr val="accent5"/>
                </a:solidFill>
                <a:latin typeface="Titillium Web"/>
                <a:ea typeface="Titillium Web"/>
                <a:cs typeface="Titillium Web"/>
                <a:sym typeface="Titillium Web"/>
              </a:rPr>
              <a:t>ng fields in law </a:t>
            </a:r>
            <a:r>
              <a:rPr lang="en-US" sz="1600" dirty="0">
                <a:solidFill>
                  <a:schemeClr val="accent5"/>
                </a:solidFill>
                <a:latin typeface="Titillium Web"/>
                <a:ea typeface="Titillium Web"/>
                <a:cs typeface="Titillium Web"/>
                <a:sym typeface="Titillium Web"/>
              </a:rPr>
              <a:t>(Levin, 2009)</a:t>
            </a:r>
            <a:endParaRPr lang="en" sz="1600" dirty="0">
              <a:solidFill>
                <a:schemeClr val="accent5"/>
              </a:solidFill>
              <a:latin typeface="Titillium Web"/>
              <a:ea typeface="Titillium Web"/>
              <a:cs typeface="Titillium Web"/>
              <a:sym typeface="Titillium Web"/>
            </a:endParaRPr>
          </a:p>
          <a:p>
            <a:pPr marL="742950" lvl="1" indent="-285750">
              <a:lnSpc>
                <a:spcPct val="150000"/>
              </a:lnSpc>
              <a:spcBef>
                <a:spcPts val="600"/>
              </a:spcBef>
              <a:buClr>
                <a:schemeClr val="dk1"/>
              </a:buClr>
              <a:buSzPct val="113000"/>
              <a:buFont typeface="Arial" panose="020B0604020202020204" pitchFamily="34" charset="0"/>
              <a:buChar char="•"/>
            </a:pPr>
            <a:r>
              <a:rPr lang="en" sz="1600" dirty="0">
                <a:solidFill>
                  <a:schemeClr val="accent5"/>
                </a:solidFill>
                <a:latin typeface="Titillium Web"/>
                <a:ea typeface="Titillium Web"/>
                <a:cs typeface="Titillium Web"/>
                <a:sym typeface="Titillium Web"/>
              </a:rPr>
              <a:t>Long work hours</a:t>
            </a:r>
          </a:p>
          <a:p>
            <a:pPr marL="742950" lvl="1" indent="-285750">
              <a:lnSpc>
                <a:spcPct val="150000"/>
              </a:lnSpc>
              <a:spcBef>
                <a:spcPts val="600"/>
              </a:spcBef>
              <a:buClr>
                <a:schemeClr val="dk1"/>
              </a:buClr>
              <a:buSzPct val="113000"/>
              <a:buFont typeface="Arial" panose="020B0604020202020204" pitchFamily="34" charset="0"/>
              <a:buChar char="•"/>
            </a:pPr>
            <a:r>
              <a:rPr lang="en" sz="1600" dirty="0">
                <a:solidFill>
                  <a:schemeClr val="accent5"/>
                </a:solidFill>
                <a:latin typeface="Titillium Web"/>
                <a:ea typeface="Titillium Web"/>
                <a:cs typeface="Titillium Web"/>
                <a:sym typeface="Titillium Web"/>
              </a:rPr>
              <a:t>Gaining client’s trust </a:t>
            </a:r>
          </a:p>
          <a:p>
            <a:pPr marL="742950" lvl="1" indent="-285750">
              <a:lnSpc>
                <a:spcPct val="150000"/>
              </a:lnSpc>
              <a:spcBef>
                <a:spcPts val="600"/>
              </a:spcBef>
              <a:buClr>
                <a:schemeClr val="dk1"/>
              </a:buClr>
              <a:buSzPct val="113000"/>
              <a:buFont typeface="Arial" panose="020B0604020202020204" pitchFamily="34" charset="0"/>
              <a:buChar char="•"/>
            </a:pPr>
            <a:r>
              <a:rPr lang="en" sz="1600" dirty="0">
                <a:solidFill>
                  <a:schemeClr val="accent5"/>
                </a:solidFill>
                <a:latin typeface="Titillium Web"/>
                <a:ea typeface="Titillium Web"/>
                <a:cs typeface="Titillium Web"/>
                <a:sym typeface="Titillium Web"/>
              </a:rPr>
              <a:t>Ever-changing polic</a:t>
            </a:r>
            <a:r>
              <a:rPr lang="en-US" sz="1600" dirty="0" err="1">
                <a:solidFill>
                  <a:schemeClr val="accent5"/>
                </a:solidFill>
                <a:latin typeface="Titillium Web"/>
                <a:ea typeface="Titillium Web"/>
                <a:cs typeface="Titillium Web"/>
                <a:sym typeface="Titillium Web"/>
              </a:rPr>
              <a:t>i</a:t>
            </a:r>
            <a:r>
              <a:rPr lang="en" sz="1600" dirty="0">
                <a:solidFill>
                  <a:schemeClr val="accent5"/>
                </a:solidFill>
                <a:latin typeface="Titillium Web"/>
                <a:ea typeface="Titillium Web"/>
                <a:cs typeface="Titillium Web"/>
                <a:sym typeface="Titillium Web"/>
              </a:rPr>
              <a:t>es on gaining a visa in the U.S.</a:t>
            </a:r>
          </a:p>
          <a:p>
            <a:pPr marL="742950" lvl="1" indent="-285750">
              <a:lnSpc>
                <a:spcPct val="150000"/>
              </a:lnSpc>
              <a:spcBef>
                <a:spcPts val="600"/>
              </a:spcBef>
              <a:buClr>
                <a:schemeClr val="dk1"/>
              </a:buClr>
              <a:buSzPct val="113000"/>
              <a:buFont typeface="Arial" panose="020B0604020202020204" pitchFamily="34" charset="0"/>
              <a:buChar char="•"/>
            </a:pPr>
            <a:r>
              <a:rPr lang="en" sz="1600" dirty="0">
                <a:solidFill>
                  <a:schemeClr val="accent5"/>
                </a:solidFill>
                <a:latin typeface="Titillium Web"/>
                <a:ea typeface="Titillium Web"/>
                <a:cs typeface="Titillium Web"/>
                <a:sym typeface="Titillium Web"/>
              </a:rPr>
              <a:t>Traumantic stories from client</a:t>
            </a:r>
            <a:r>
              <a:rPr lang="en-US" sz="1600" dirty="0">
                <a:solidFill>
                  <a:schemeClr val="accent5"/>
                </a:solidFill>
                <a:latin typeface="Titillium Web"/>
                <a:ea typeface="Titillium Web"/>
                <a:cs typeface="Titillium Web"/>
                <a:sym typeface="Titillium Web"/>
              </a:rPr>
              <a:t>e</a:t>
            </a:r>
            <a:r>
              <a:rPr lang="en" sz="1600" dirty="0">
                <a:solidFill>
                  <a:schemeClr val="accent5"/>
                </a:solidFill>
                <a:latin typeface="Titillium Web"/>
                <a:ea typeface="Titillium Web"/>
                <a:cs typeface="Titillium Web"/>
                <a:sym typeface="Titillium Web"/>
              </a:rPr>
              <a:t>l</a:t>
            </a:r>
            <a:r>
              <a:rPr lang="en-US" sz="1600" dirty="0">
                <a:solidFill>
                  <a:schemeClr val="accent5"/>
                </a:solidFill>
                <a:latin typeface="Titillium Web"/>
                <a:ea typeface="Titillium Web"/>
                <a:cs typeface="Titillium Web"/>
                <a:sym typeface="Titillium Web"/>
              </a:rPr>
              <a:t>e</a:t>
            </a:r>
            <a:r>
              <a:rPr lang="en" sz="1600" dirty="0">
                <a:solidFill>
                  <a:schemeClr val="accent5"/>
                </a:solidFill>
                <a:latin typeface="Titillium Web"/>
                <a:ea typeface="Titillium Web"/>
                <a:cs typeface="Titillium Web"/>
                <a:sym typeface="Titillium Web"/>
              </a:rPr>
              <a:t> </a:t>
            </a:r>
          </a:p>
          <a:p>
            <a:pPr marL="742950" lvl="1" indent="-285750">
              <a:lnSpc>
                <a:spcPct val="150000"/>
              </a:lnSpc>
              <a:spcBef>
                <a:spcPts val="600"/>
              </a:spcBef>
              <a:buClr>
                <a:schemeClr val="dk1"/>
              </a:buClr>
              <a:buSzPct val="113000"/>
              <a:buFont typeface="Arial" panose="020B0604020202020204" pitchFamily="34" charset="0"/>
              <a:buChar char="•"/>
            </a:pPr>
            <a:r>
              <a:rPr lang="en" sz="1600" dirty="0">
                <a:solidFill>
                  <a:schemeClr val="accent5"/>
                </a:solidFill>
                <a:latin typeface="Titillium Web"/>
                <a:ea typeface="Titillium Web"/>
                <a:cs typeface="Titillium Web"/>
                <a:sym typeface="Titillium Web"/>
              </a:rPr>
              <a:t>Lower wages than corporate law fields</a:t>
            </a:r>
          </a:p>
          <a:p>
            <a:pPr marL="742950" lvl="1" indent="-285750">
              <a:spcBef>
                <a:spcPts val="600"/>
              </a:spcBef>
              <a:buClr>
                <a:schemeClr val="dk1"/>
              </a:buClr>
              <a:buSzPct val="113000"/>
              <a:buFont typeface="Arial" panose="020B0604020202020204" pitchFamily="34" charset="0"/>
              <a:buChar char="•"/>
            </a:pPr>
            <a:endParaRPr lang="en" sz="1600" dirty="0">
              <a:solidFill>
                <a:schemeClr val="accent5"/>
              </a:solidFill>
              <a:latin typeface="Titillium Web"/>
              <a:ea typeface="Titillium Web"/>
              <a:cs typeface="Titillium Web"/>
              <a:sym typeface="Titillium Web"/>
            </a:endParaRPr>
          </a:p>
          <a:p>
            <a:pPr marL="457200" lvl="1" indent="0">
              <a:spcBef>
                <a:spcPts val="600"/>
              </a:spcBef>
              <a:buClr>
                <a:schemeClr val="dk1"/>
              </a:buClr>
              <a:buSzPct val="113000"/>
              <a:buNone/>
            </a:pPr>
            <a:endParaRPr lang="en" sz="1600" dirty="0">
              <a:solidFill>
                <a:schemeClr val="accent5"/>
              </a:solidFill>
              <a:latin typeface="Titillium Web"/>
              <a:ea typeface="Titillium Web"/>
              <a:cs typeface="Titillium Web"/>
              <a:sym typeface="Titillium Web"/>
            </a:endParaRPr>
          </a:p>
          <a:p>
            <a:pPr marL="0" lvl="0" indent="0" algn="l" rtl="0">
              <a:spcBef>
                <a:spcPts val="600"/>
              </a:spcBef>
              <a:spcAft>
                <a:spcPts val="0"/>
              </a:spcAft>
              <a:buClr>
                <a:schemeClr val="dk1"/>
              </a:buClr>
              <a:buSzPts val="1100"/>
              <a:buFont typeface="Arial"/>
              <a:buNone/>
            </a:pPr>
            <a:endParaRPr lang="en" sz="1200" b="1" dirty="0">
              <a:latin typeface="Titillium Web"/>
              <a:ea typeface="Titillium Web"/>
              <a:cs typeface="Titillium Web"/>
              <a:sym typeface="Titillium Web"/>
            </a:endParaRPr>
          </a:p>
          <a:p>
            <a:pPr marL="0" lvl="0" indent="0" algn="l" rtl="0">
              <a:spcBef>
                <a:spcPts val="600"/>
              </a:spcBef>
              <a:spcAft>
                <a:spcPts val="0"/>
              </a:spcAft>
              <a:buClr>
                <a:schemeClr val="dk1"/>
              </a:buClr>
              <a:buSzPts val="1100"/>
              <a:buFont typeface="Arial"/>
              <a:buNone/>
            </a:pPr>
            <a:endParaRPr sz="1200" b="1" dirty="0">
              <a:latin typeface="Titillium Web"/>
              <a:ea typeface="Titillium Web"/>
              <a:cs typeface="Titillium Web"/>
              <a:sym typeface="Titillium Web"/>
            </a:endParaRPr>
          </a:p>
        </p:txBody>
      </p:sp>
      <p:sp>
        <p:nvSpPr>
          <p:cNvPr id="3845" name="Google Shape;3845;p1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5ED"/>
        </a:solidFill>
        <a:effectLst/>
      </p:bgPr>
    </p:bg>
    <p:spTree>
      <p:nvGrpSpPr>
        <p:cNvPr id="1" name="Shape 3840"/>
        <p:cNvGrpSpPr/>
        <p:nvPr/>
      </p:nvGrpSpPr>
      <p:grpSpPr>
        <a:xfrm>
          <a:off x="0" y="0"/>
          <a:ext cx="0" cy="0"/>
          <a:chOff x="0" y="0"/>
          <a:chExt cx="0" cy="0"/>
        </a:xfrm>
      </p:grpSpPr>
      <p:sp>
        <p:nvSpPr>
          <p:cNvPr id="3841" name="Google Shape;3841;p14"/>
          <p:cNvSpPr txBox="1">
            <a:spLocks noGrp="1"/>
          </p:cNvSpPr>
          <p:nvPr>
            <p:ph type="title"/>
          </p:nvPr>
        </p:nvSpPr>
        <p:spPr>
          <a:xfrm>
            <a:off x="365881" y="-62509"/>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ETHICAL ISSUES</a:t>
            </a:r>
            <a:endParaRPr dirty="0"/>
          </a:p>
        </p:txBody>
      </p:sp>
      <p:sp>
        <p:nvSpPr>
          <p:cNvPr id="3843" name="Google Shape;3843;p14"/>
          <p:cNvSpPr txBox="1">
            <a:spLocks noGrp="1"/>
          </p:cNvSpPr>
          <p:nvPr>
            <p:ph type="body" idx="1"/>
          </p:nvPr>
        </p:nvSpPr>
        <p:spPr>
          <a:xfrm>
            <a:off x="91532" y="650292"/>
            <a:ext cx="7823024" cy="4409721"/>
          </a:xfrm>
          <a:prstGeom prst="rect">
            <a:avLst/>
          </a:prstGeom>
        </p:spPr>
        <p:txBody>
          <a:bodyPr spcFirstLastPara="1" wrap="square" lIns="91425" tIns="91425" rIns="91425" bIns="91425" anchor="t" anchorCtr="0">
            <a:noAutofit/>
          </a:bodyPr>
          <a:lstStyle/>
          <a:p>
            <a:pPr marL="285750" indent="-285750">
              <a:lnSpc>
                <a:spcPct val="150000"/>
              </a:lnSpc>
              <a:buClr>
                <a:schemeClr val="accent5"/>
              </a:buClr>
              <a:buSzPct val="113000"/>
              <a:buFont typeface="Arial" panose="020B0604020202020204" pitchFamily="34" charset="0"/>
              <a:buChar char="•"/>
            </a:pPr>
            <a:r>
              <a:rPr lang="en-US" sz="1450" dirty="0">
                <a:solidFill>
                  <a:schemeClr val="accent5"/>
                </a:solidFill>
                <a:latin typeface="Titillium Web"/>
                <a:ea typeface="Titillium Web"/>
                <a:cs typeface="Titillium Web"/>
                <a:sym typeface="Titillium Web"/>
              </a:rPr>
              <a:t>“has become increasingly difficult for immigration lawyers to represent clients effectively without crossing ethical boundaries or committing a fraud upon the court system.” (</a:t>
            </a:r>
            <a:r>
              <a:rPr lang="en-US" sz="1450" dirty="0" err="1">
                <a:solidFill>
                  <a:schemeClr val="accent5"/>
                </a:solidFill>
                <a:latin typeface="Titillium Web"/>
                <a:ea typeface="Titillium Web"/>
                <a:cs typeface="Titillium Web"/>
                <a:sym typeface="Titillium Web"/>
              </a:rPr>
              <a:t>Heys</a:t>
            </a:r>
            <a:r>
              <a:rPr lang="en-US" sz="1450" dirty="0">
                <a:solidFill>
                  <a:schemeClr val="accent5"/>
                </a:solidFill>
                <a:latin typeface="Titillium Web"/>
                <a:ea typeface="Titillium Web"/>
                <a:cs typeface="Titillium Web"/>
                <a:sym typeface="Titillium Web"/>
              </a:rPr>
              <a:t>, 2015)</a:t>
            </a:r>
            <a:endParaRPr lang="en" sz="1450" dirty="0">
              <a:solidFill>
                <a:schemeClr val="accent5"/>
              </a:solidFill>
              <a:latin typeface="Titillium Web"/>
              <a:ea typeface="Titillium Web"/>
              <a:cs typeface="Titillium Web"/>
              <a:sym typeface="Titillium Web"/>
            </a:endParaRPr>
          </a:p>
          <a:p>
            <a:pPr marL="285750" indent="-285750">
              <a:lnSpc>
                <a:spcPct val="150000"/>
              </a:lnSpc>
              <a:buClr>
                <a:schemeClr val="accent5"/>
              </a:buClr>
              <a:buSzPct val="113000"/>
              <a:buFont typeface="Arial" panose="020B0604020202020204" pitchFamily="34" charset="0"/>
              <a:buChar char="•"/>
            </a:pPr>
            <a:r>
              <a:rPr lang="en" sz="1450" dirty="0">
                <a:solidFill>
                  <a:schemeClr val="accent5"/>
                </a:solidFill>
                <a:latin typeface="Titillium Web"/>
                <a:ea typeface="Titillium Web"/>
                <a:cs typeface="Titillium Web"/>
                <a:sym typeface="Titillium Web"/>
              </a:rPr>
              <a:t>Other issues can arise from assi</a:t>
            </a:r>
            <a:r>
              <a:rPr lang="en-US" sz="1450" dirty="0">
                <a:solidFill>
                  <a:schemeClr val="accent5"/>
                </a:solidFill>
                <a:latin typeface="Titillium Web"/>
                <a:ea typeface="Titillium Web"/>
                <a:cs typeface="Titillium Web"/>
                <a:sym typeface="Titillium Web"/>
              </a:rPr>
              <a:t>s</a:t>
            </a:r>
            <a:r>
              <a:rPr lang="en" sz="1450" dirty="0">
                <a:solidFill>
                  <a:schemeClr val="accent5"/>
                </a:solidFill>
                <a:latin typeface="Titillium Web"/>
                <a:ea typeface="Titillium Web"/>
                <a:cs typeface="Titillium Web"/>
                <a:sym typeface="Titillium Web"/>
              </a:rPr>
              <a:t>ting clientele</a:t>
            </a:r>
          </a:p>
          <a:p>
            <a:pPr marL="742950" lvl="1" indent="-285750">
              <a:lnSpc>
                <a:spcPct val="150000"/>
              </a:lnSpc>
              <a:buClr>
                <a:schemeClr val="accent5"/>
              </a:buClr>
              <a:buSzPct val="113000"/>
              <a:buFont typeface="Arial" panose="020B0604020202020204" pitchFamily="34" charset="0"/>
              <a:buChar char="•"/>
            </a:pPr>
            <a:r>
              <a:rPr lang="en" sz="1450" dirty="0">
                <a:solidFill>
                  <a:schemeClr val="accent5"/>
                </a:solidFill>
                <a:latin typeface="Titillium Web"/>
                <a:ea typeface="Titillium Web"/>
                <a:cs typeface="Titillium Web"/>
                <a:sym typeface="Titillium Web"/>
              </a:rPr>
              <a:t>It can be difficult to not form attachments to clients</a:t>
            </a:r>
          </a:p>
          <a:p>
            <a:pPr marL="742950" lvl="1" indent="-285750">
              <a:lnSpc>
                <a:spcPct val="150000"/>
              </a:lnSpc>
              <a:buClr>
                <a:schemeClr val="accent5"/>
              </a:buClr>
              <a:buSzPct val="113000"/>
              <a:buFont typeface="Arial" panose="020B0604020202020204" pitchFamily="34" charset="0"/>
              <a:buChar char="•"/>
            </a:pPr>
            <a:r>
              <a:rPr lang="en" sz="1450" dirty="0">
                <a:solidFill>
                  <a:schemeClr val="accent5"/>
                </a:solidFill>
                <a:latin typeface="Titillium Web"/>
                <a:ea typeface="Titillium Web"/>
                <a:cs typeface="Titillium Web"/>
                <a:sym typeface="Titillium Web"/>
              </a:rPr>
              <a:t>Divorce, sexual trauma, PTSD are experiences that lawyers cannot always assist their clients with resolution or recovery.</a:t>
            </a:r>
          </a:p>
          <a:p>
            <a:pPr marL="285750" indent="-285750">
              <a:lnSpc>
                <a:spcPct val="150000"/>
              </a:lnSpc>
              <a:buClr>
                <a:schemeClr val="accent5"/>
              </a:buClr>
              <a:buSzPct val="113000"/>
              <a:buFont typeface="Arial" panose="020B0604020202020204" pitchFamily="34" charset="0"/>
              <a:buChar char="•"/>
            </a:pPr>
            <a:r>
              <a:rPr lang="en" sz="1450" dirty="0">
                <a:solidFill>
                  <a:schemeClr val="accent5"/>
                </a:solidFill>
                <a:latin typeface="Titillium Web"/>
                <a:ea typeface="Titillium Web"/>
                <a:cs typeface="Titillium Web"/>
                <a:sym typeface="Titillium Web"/>
              </a:rPr>
              <a:t>Leaving cases/clients in bad shape</a:t>
            </a:r>
          </a:p>
          <a:p>
            <a:pPr marL="742950" lvl="1" indent="-285750">
              <a:lnSpc>
                <a:spcPct val="150000"/>
              </a:lnSpc>
              <a:buClr>
                <a:schemeClr val="accent5"/>
              </a:buClr>
              <a:buSzPct val="113000"/>
              <a:buFont typeface="Arial" panose="020B0604020202020204" pitchFamily="34" charset="0"/>
              <a:buChar char="•"/>
            </a:pPr>
            <a:r>
              <a:rPr lang="en-US" sz="1450" dirty="0">
                <a:solidFill>
                  <a:schemeClr val="accent5"/>
                </a:solidFill>
                <a:latin typeface="Titillium Web"/>
                <a:ea typeface="Titillium Web"/>
                <a:cs typeface="Titillium Web"/>
                <a:sym typeface="Titillium Web"/>
              </a:rPr>
              <a:t>It can be difficult accepting they cannot</a:t>
            </a:r>
            <a:r>
              <a:rPr lang="en" sz="1450" dirty="0">
                <a:solidFill>
                  <a:schemeClr val="accent5"/>
                </a:solidFill>
                <a:latin typeface="Titillium Web"/>
                <a:ea typeface="Titillium Web"/>
                <a:cs typeface="Titillium Web"/>
                <a:sym typeface="Titillium Web"/>
              </a:rPr>
              <a:t> help their client</a:t>
            </a:r>
          </a:p>
          <a:p>
            <a:pPr marL="742950" lvl="1" indent="-285750">
              <a:lnSpc>
                <a:spcPct val="150000"/>
              </a:lnSpc>
              <a:buClr>
                <a:schemeClr val="accent5"/>
              </a:buClr>
              <a:buSzPct val="113000"/>
              <a:buFont typeface="Arial" panose="020B0604020202020204" pitchFamily="34" charset="0"/>
              <a:buChar char="•"/>
            </a:pPr>
            <a:r>
              <a:rPr lang="en" sz="1450" dirty="0">
                <a:solidFill>
                  <a:schemeClr val="accent5"/>
                </a:solidFill>
                <a:latin typeface="Titillium Web"/>
                <a:ea typeface="Titillium Web"/>
                <a:cs typeface="Titillium Web"/>
                <a:sym typeface="Titillium Web"/>
              </a:rPr>
              <a:t>Clients sometimes overshare and provide compro</a:t>
            </a:r>
            <a:r>
              <a:rPr lang="en-US" sz="1450" dirty="0">
                <a:solidFill>
                  <a:schemeClr val="accent5"/>
                </a:solidFill>
                <a:latin typeface="Titillium Web"/>
                <a:ea typeface="Titillium Web"/>
                <a:cs typeface="Titillium Web"/>
                <a:sym typeface="Titillium Web"/>
              </a:rPr>
              <a:t>mi</a:t>
            </a:r>
            <a:r>
              <a:rPr lang="en" sz="1450" dirty="0">
                <a:solidFill>
                  <a:schemeClr val="accent5"/>
                </a:solidFill>
                <a:latin typeface="Titillium Web"/>
                <a:ea typeface="Titillium Web"/>
                <a:cs typeface="Titillium Web"/>
                <a:sym typeface="Titillium Web"/>
              </a:rPr>
              <a:t>sing information </a:t>
            </a:r>
          </a:p>
          <a:p>
            <a:pPr marL="285750" indent="-285750">
              <a:lnSpc>
                <a:spcPct val="150000"/>
              </a:lnSpc>
              <a:buClr>
                <a:schemeClr val="accent5"/>
              </a:buClr>
              <a:buSzPct val="113000"/>
              <a:buFont typeface="Arial" panose="020B0604020202020204" pitchFamily="34" charset="0"/>
              <a:buChar char="•"/>
            </a:pPr>
            <a:r>
              <a:rPr lang="en" sz="1450" dirty="0">
                <a:solidFill>
                  <a:schemeClr val="accent5"/>
                </a:solidFill>
                <a:latin typeface="Titillium Web"/>
                <a:ea typeface="Titillium Web"/>
                <a:cs typeface="Titillium Web"/>
                <a:sym typeface="Titillium Web"/>
              </a:rPr>
              <a:t>Visa policy changes can cause strain/st</a:t>
            </a:r>
            <a:r>
              <a:rPr lang="en-US" sz="1450" dirty="0">
                <a:solidFill>
                  <a:schemeClr val="accent5"/>
                </a:solidFill>
                <a:latin typeface="Titillium Web"/>
                <a:ea typeface="Titillium Web"/>
                <a:cs typeface="Titillium Web"/>
                <a:sym typeface="Titillium Web"/>
              </a:rPr>
              <a:t>r</a:t>
            </a:r>
            <a:r>
              <a:rPr lang="en" sz="1450" dirty="0">
                <a:solidFill>
                  <a:schemeClr val="accent5"/>
                </a:solidFill>
                <a:latin typeface="Titillium Web"/>
                <a:ea typeface="Titillium Web"/>
                <a:cs typeface="Titillium Web"/>
                <a:sym typeface="Titillium Web"/>
              </a:rPr>
              <a:t>ess</a:t>
            </a:r>
          </a:p>
          <a:p>
            <a:pPr marL="742950" lvl="1" indent="-285750">
              <a:lnSpc>
                <a:spcPct val="150000"/>
              </a:lnSpc>
              <a:buClr>
                <a:schemeClr val="accent5"/>
              </a:buClr>
              <a:buSzPct val="113000"/>
              <a:buFont typeface="Arial" panose="020B0604020202020204" pitchFamily="34" charset="0"/>
              <a:buChar char="•"/>
            </a:pPr>
            <a:r>
              <a:rPr lang="en" sz="1450" dirty="0">
                <a:solidFill>
                  <a:schemeClr val="accent5"/>
                </a:solidFill>
                <a:latin typeface="Titillium Web"/>
                <a:ea typeface="Titillium Web"/>
                <a:cs typeface="Titillium Web"/>
                <a:sym typeface="Titillium Web"/>
              </a:rPr>
              <a:t>New policies tend to create issues for both the lawyer and client</a:t>
            </a:r>
          </a:p>
          <a:p>
            <a:pPr marL="742950" lvl="1" indent="-285750">
              <a:lnSpc>
                <a:spcPct val="150000"/>
              </a:lnSpc>
              <a:buClr>
                <a:schemeClr val="accent5"/>
              </a:buClr>
              <a:buSzPct val="113000"/>
              <a:buFont typeface="Arial" panose="020B0604020202020204" pitchFamily="34" charset="0"/>
              <a:buChar char="•"/>
            </a:pPr>
            <a:r>
              <a:rPr lang="en" sz="1450" dirty="0">
                <a:solidFill>
                  <a:schemeClr val="accent5"/>
                </a:solidFill>
                <a:latin typeface="Titillium Web"/>
                <a:ea typeface="Titillium Web"/>
                <a:cs typeface="Titillium Web"/>
                <a:sym typeface="Titillium Web"/>
              </a:rPr>
              <a:t>Not much can be done to combat these changes except for learning to manage them</a:t>
            </a:r>
          </a:p>
          <a:p>
            <a:pPr marL="457200" lvl="1" indent="0">
              <a:lnSpc>
                <a:spcPct val="150000"/>
              </a:lnSpc>
              <a:buClr>
                <a:schemeClr val="dk1"/>
              </a:buClr>
              <a:buSzPts val="1100"/>
              <a:buNone/>
            </a:pPr>
            <a:endParaRPr lang="en" sz="1450" dirty="0">
              <a:solidFill>
                <a:schemeClr val="accent4"/>
              </a:solidFill>
              <a:latin typeface="Titillium Web"/>
              <a:ea typeface="Titillium Web"/>
              <a:cs typeface="Titillium Web"/>
              <a:sym typeface="Titillium Web"/>
            </a:endParaRPr>
          </a:p>
          <a:p>
            <a:pPr marL="742950" lvl="1" indent="-285750">
              <a:lnSpc>
                <a:spcPct val="150000"/>
              </a:lnSpc>
              <a:buClr>
                <a:schemeClr val="dk1"/>
              </a:buClr>
              <a:buSzPts val="1100"/>
              <a:buFont typeface="Arial" panose="020B0604020202020204" pitchFamily="34" charset="0"/>
              <a:buChar char="•"/>
            </a:pPr>
            <a:endParaRPr lang="en" sz="1450" dirty="0">
              <a:latin typeface="Titillium Web"/>
              <a:ea typeface="Titillium Web"/>
              <a:cs typeface="Titillium Web"/>
              <a:sym typeface="Titillium Web"/>
            </a:endParaRPr>
          </a:p>
          <a:p>
            <a:pPr marL="0" lvl="0" indent="0" algn="l" rtl="0">
              <a:lnSpc>
                <a:spcPct val="150000"/>
              </a:lnSpc>
              <a:spcBef>
                <a:spcPts val="600"/>
              </a:spcBef>
              <a:spcAft>
                <a:spcPts val="0"/>
              </a:spcAft>
              <a:buClr>
                <a:schemeClr val="dk1"/>
              </a:buClr>
              <a:buSzPts val="1100"/>
              <a:buFont typeface="Arial"/>
              <a:buNone/>
            </a:pPr>
            <a:endParaRPr lang="en" sz="1450" b="1" dirty="0">
              <a:latin typeface="Titillium Web"/>
              <a:ea typeface="Titillium Web"/>
              <a:cs typeface="Titillium Web"/>
              <a:sym typeface="Titillium Web"/>
            </a:endParaRPr>
          </a:p>
          <a:p>
            <a:pPr marL="0" lvl="0" indent="0" algn="l" rtl="0">
              <a:spcBef>
                <a:spcPts val="600"/>
              </a:spcBef>
              <a:spcAft>
                <a:spcPts val="0"/>
              </a:spcAft>
              <a:buClr>
                <a:schemeClr val="dk1"/>
              </a:buClr>
              <a:buSzPts val="1100"/>
              <a:buFont typeface="Arial"/>
              <a:buNone/>
            </a:pPr>
            <a:endParaRPr sz="1200" b="1" dirty="0">
              <a:latin typeface="Titillium Web"/>
              <a:ea typeface="Titillium Web"/>
              <a:cs typeface="Titillium Web"/>
              <a:sym typeface="Titillium Web"/>
            </a:endParaRPr>
          </a:p>
        </p:txBody>
      </p:sp>
      <p:sp>
        <p:nvSpPr>
          <p:cNvPr id="3845" name="Google Shape;3845;p1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272604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F5ED"/>
        </a:solidFill>
        <a:effectLst/>
      </p:bgPr>
    </p:bg>
    <p:spTree>
      <p:nvGrpSpPr>
        <p:cNvPr id="1" name="Shape 3840"/>
        <p:cNvGrpSpPr/>
        <p:nvPr/>
      </p:nvGrpSpPr>
      <p:grpSpPr>
        <a:xfrm>
          <a:off x="0" y="0"/>
          <a:ext cx="0" cy="0"/>
          <a:chOff x="0" y="0"/>
          <a:chExt cx="0" cy="0"/>
        </a:xfrm>
      </p:grpSpPr>
      <p:sp>
        <p:nvSpPr>
          <p:cNvPr id="3841" name="Google Shape;3841;p14"/>
          <p:cNvSpPr txBox="1">
            <a:spLocks noGrp="1"/>
          </p:cNvSpPr>
          <p:nvPr>
            <p:ph type="title"/>
          </p:nvPr>
        </p:nvSpPr>
        <p:spPr>
          <a:xfrm>
            <a:off x="365881" y="155389"/>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ISSUE OF BURN-OUT</a:t>
            </a:r>
            <a:endParaRPr dirty="0"/>
          </a:p>
        </p:txBody>
      </p:sp>
      <p:sp>
        <p:nvSpPr>
          <p:cNvPr id="3843" name="Google Shape;3843;p14"/>
          <p:cNvSpPr txBox="1">
            <a:spLocks noGrp="1"/>
          </p:cNvSpPr>
          <p:nvPr>
            <p:ph type="body" idx="1"/>
          </p:nvPr>
        </p:nvSpPr>
        <p:spPr>
          <a:xfrm>
            <a:off x="365881" y="1012789"/>
            <a:ext cx="6555181" cy="3446727"/>
          </a:xfrm>
          <a:prstGeom prst="rect">
            <a:avLst/>
          </a:prstGeom>
        </p:spPr>
        <p:txBody>
          <a:bodyPr spcFirstLastPara="1" wrap="square" lIns="91425" tIns="91425" rIns="91425" bIns="91425" anchor="t" anchorCtr="0">
            <a:noAutofit/>
          </a:bodyPr>
          <a:lstStyle/>
          <a:p>
            <a:pPr marL="285750" marR="0" lvl="0" indent="-285750" algn="l" defTabSz="914400" rtl="0" eaLnBrk="1" fontAlgn="auto" latinLnBrk="0" hangingPunct="1">
              <a:lnSpc>
                <a:spcPct val="150000"/>
              </a:lnSpc>
              <a:spcBef>
                <a:spcPts val="600"/>
              </a:spcBef>
              <a:spcAft>
                <a:spcPts val="0"/>
              </a:spcAft>
              <a:buClr>
                <a:srgbClr val="003B55"/>
              </a:buClr>
              <a:buSzPts val="1800"/>
              <a:buFont typeface="Arial" panose="020B0604020202020204" pitchFamily="34" charset="0"/>
              <a:buChar char="•"/>
              <a:tabLst/>
              <a:defRPr/>
            </a:pPr>
            <a:r>
              <a:rPr kumimoji="0" lang="en-US" sz="1600" b="0" i="0" u="none" strike="noStrike" kern="0" cap="none" spc="0" normalizeH="0" baseline="0" noProof="0" dirty="0">
                <a:ln>
                  <a:noFill/>
                </a:ln>
                <a:solidFill>
                  <a:srgbClr val="003B55"/>
                </a:solidFill>
                <a:effectLst/>
                <a:uLnTx/>
                <a:uFillTx/>
                <a:latin typeface="Titillium Web"/>
                <a:ea typeface="Titillium Web"/>
                <a:cs typeface="Titillium Web"/>
                <a:sym typeface="Titillium Web"/>
              </a:rPr>
              <a:t>Majority feel burn-out at least once during their career </a:t>
            </a:r>
          </a:p>
          <a:p>
            <a:pPr marL="285750" marR="0" lvl="0" indent="-285750" algn="l" defTabSz="914400" rtl="0" eaLnBrk="1" fontAlgn="auto" latinLnBrk="0" hangingPunct="1">
              <a:lnSpc>
                <a:spcPct val="150000"/>
              </a:lnSpc>
              <a:spcBef>
                <a:spcPts val="600"/>
              </a:spcBef>
              <a:spcAft>
                <a:spcPts val="0"/>
              </a:spcAft>
              <a:buClr>
                <a:srgbClr val="003B55"/>
              </a:buClr>
              <a:buSzPts val="1800"/>
              <a:buFont typeface="Arial" panose="020B0604020202020204" pitchFamily="34" charset="0"/>
              <a:buChar char="•"/>
              <a:tabLst/>
              <a:defRPr/>
            </a:pPr>
            <a:r>
              <a:rPr kumimoji="0" lang="en-US" sz="1600" b="0" i="0" u="none" strike="noStrike" kern="0" cap="none" spc="0" normalizeH="0" baseline="0" noProof="0" dirty="0">
                <a:ln>
                  <a:noFill/>
                </a:ln>
                <a:solidFill>
                  <a:srgbClr val="003B55"/>
                </a:solidFill>
                <a:effectLst/>
                <a:uLnTx/>
                <a:uFillTx/>
                <a:latin typeface="Titillium Web"/>
                <a:ea typeface="Titillium Web"/>
                <a:cs typeface="Titillium Web"/>
                <a:sym typeface="Titillium Web"/>
              </a:rPr>
              <a:t>Main cause of career changes among lawyers/paralegals </a:t>
            </a:r>
          </a:p>
          <a:p>
            <a:pPr marL="285750" marR="0" lvl="0" indent="-285750" algn="l" defTabSz="914400" rtl="0" eaLnBrk="1" fontAlgn="auto" latinLnBrk="0" hangingPunct="1">
              <a:lnSpc>
                <a:spcPct val="150000"/>
              </a:lnSpc>
              <a:spcBef>
                <a:spcPts val="600"/>
              </a:spcBef>
              <a:spcAft>
                <a:spcPts val="0"/>
              </a:spcAft>
              <a:buClr>
                <a:srgbClr val="003B55"/>
              </a:buClr>
              <a:buSzPts val="1800"/>
              <a:buFont typeface="Arial" panose="020B0604020202020204" pitchFamily="34" charset="0"/>
              <a:buChar char="•"/>
              <a:tabLst/>
              <a:defRPr/>
            </a:pPr>
            <a:r>
              <a:rPr kumimoji="0" lang="en-US" sz="1600" b="0" i="0" u="none" strike="noStrike" kern="0" cap="none" spc="0" normalizeH="0" baseline="0" noProof="0" dirty="0">
                <a:ln>
                  <a:noFill/>
                </a:ln>
                <a:solidFill>
                  <a:srgbClr val="003B55"/>
                </a:solidFill>
                <a:effectLst/>
                <a:uLnTx/>
                <a:uFillTx/>
                <a:latin typeface="Titillium Web"/>
                <a:ea typeface="Titillium Web"/>
                <a:cs typeface="Titillium Web"/>
                <a:sym typeface="Titillium Web"/>
              </a:rPr>
              <a:t>Can stem from:</a:t>
            </a:r>
          </a:p>
          <a:p>
            <a:pPr marL="742950" lvl="1" indent="-285750">
              <a:lnSpc>
                <a:spcPct val="150000"/>
              </a:lnSpc>
              <a:spcBef>
                <a:spcPts val="600"/>
              </a:spcBef>
              <a:buClr>
                <a:srgbClr val="003B55"/>
              </a:buClr>
              <a:buFont typeface="Arial" panose="020B0604020202020204" pitchFamily="34" charset="0"/>
              <a:buChar char="•"/>
              <a:defRPr/>
            </a:pPr>
            <a:r>
              <a:rPr lang="en-US" sz="1600" dirty="0">
                <a:solidFill>
                  <a:srgbClr val="003B55"/>
                </a:solidFill>
                <a:latin typeface="Titillium Web"/>
                <a:ea typeface="Titillium Web"/>
                <a:cs typeface="Titillium Web"/>
                <a:sym typeface="Titillium Web"/>
              </a:rPr>
              <a:t>Stress</a:t>
            </a:r>
          </a:p>
          <a:p>
            <a:pPr marL="742950" lvl="1" indent="-285750">
              <a:lnSpc>
                <a:spcPct val="150000"/>
              </a:lnSpc>
              <a:spcBef>
                <a:spcPts val="600"/>
              </a:spcBef>
              <a:buClr>
                <a:srgbClr val="003B55"/>
              </a:buClr>
              <a:buFont typeface="Arial" panose="020B0604020202020204" pitchFamily="34" charset="0"/>
              <a:buChar char="•"/>
              <a:defRPr/>
            </a:pPr>
            <a:r>
              <a:rPr lang="en-US" sz="1600" dirty="0">
                <a:solidFill>
                  <a:srgbClr val="003B55"/>
                </a:solidFill>
                <a:latin typeface="Titillium Web"/>
                <a:ea typeface="Titillium Web"/>
                <a:cs typeface="Titillium Web"/>
                <a:sym typeface="Titillium Web"/>
              </a:rPr>
              <a:t>Workload</a:t>
            </a:r>
          </a:p>
          <a:p>
            <a:pPr marL="742950" lvl="1" indent="-285750">
              <a:lnSpc>
                <a:spcPct val="150000"/>
              </a:lnSpc>
              <a:spcBef>
                <a:spcPts val="600"/>
              </a:spcBef>
              <a:buClr>
                <a:srgbClr val="003B55"/>
              </a:buClr>
              <a:buFont typeface="Arial" panose="020B0604020202020204" pitchFamily="34" charset="0"/>
              <a:buChar char="•"/>
              <a:defRPr/>
            </a:pPr>
            <a:r>
              <a:rPr lang="en-US" sz="1600" dirty="0">
                <a:solidFill>
                  <a:srgbClr val="003B55"/>
                </a:solidFill>
                <a:latin typeface="Titillium Web"/>
                <a:ea typeface="Titillium Web"/>
                <a:cs typeface="Titillium Web"/>
                <a:sym typeface="Titillium Web"/>
              </a:rPr>
              <a:t>Emotion exhaustion </a:t>
            </a:r>
          </a:p>
          <a:p>
            <a:pPr marL="285750" indent="-285750">
              <a:lnSpc>
                <a:spcPct val="150000"/>
              </a:lnSpc>
              <a:buClr>
                <a:srgbClr val="003B55"/>
              </a:buClr>
              <a:buFont typeface="Arial" panose="020B0604020202020204" pitchFamily="34" charset="0"/>
              <a:buChar char="•"/>
              <a:defRPr/>
            </a:pPr>
            <a:r>
              <a:rPr kumimoji="0" lang="en-US" sz="1600" b="0" i="0" u="none" strike="noStrike" kern="0" cap="none" spc="0" normalizeH="0" baseline="0" noProof="0" dirty="0">
                <a:ln>
                  <a:noFill/>
                </a:ln>
                <a:solidFill>
                  <a:srgbClr val="003B55"/>
                </a:solidFill>
                <a:effectLst/>
                <a:uLnTx/>
                <a:uFillTx/>
                <a:latin typeface="Titillium Web"/>
                <a:ea typeface="Titillium Web"/>
                <a:cs typeface="Titillium Web"/>
                <a:sym typeface="Titillium Web"/>
              </a:rPr>
              <a:t>“What she was describing to me wasn’t burnout……..What she was telling me sounded like trauma.” (Markham, 2020)</a:t>
            </a:r>
          </a:p>
          <a:p>
            <a:pPr marL="742950" lvl="1" indent="-285750">
              <a:lnSpc>
                <a:spcPct val="150000"/>
              </a:lnSpc>
              <a:spcBef>
                <a:spcPts val="600"/>
              </a:spcBef>
              <a:buClr>
                <a:srgbClr val="003B55"/>
              </a:buClr>
              <a:buFont typeface="Arial" panose="020B0604020202020204" pitchFamily="34" charset="0"/>
              <a:buChar char="•"/>
              <a:defRPr/>
            </a:pPr>
            <a:endParaRPr kumimoji="0" lang="en-US" sz="1600" b="0" i="0" u="none" strike="noStrike" kern="0" cap="none" spc="0" normalizeH="0" baseline="0" noProof="0" dirty="0">
              <a:ln>
                <a:noFill/>
              </a:ln>
              <a:solidFill>
                <a:srgbClr val="003B55"/>
              </a:solidFill>
              <a:effectLst/>
              <a:uLnTx/>
              <a:uFillTx/>
              <a:latin typeface="Titillium Web"/>
              <a:ea typeface="Titillium Web"/>
              <a:cs typeface="Titillium Web"/>
              <a:sym typeface="Titillium Web"/>
            </a:endParaRPr>
          </a:p>
          <a:p>
            <a:pPr marL="742950" lvl="1" indent="-285750">
              <a:lnSpc>
                <a:spcPct val="150000"/>
              </a:lnSpc>
              <a:spcBef>
                <a:spcPts val="600"/>
              </a:spcBef>
              <a:buClr>
                <a:srgbClr val="003B55"/>
              </a:buClr>
              <a:buFont typeface="Arial" panose="020B0604020202020204" pitchFamily="34" charset="0"/>
              <a:buChar char="•"/>
              <a:defRPr/>
            </a:pPr>
            <a:endParaRPr kumimoji="0" lang="en-US" sz="1600" b="0" i="0" u="none" strike="noStrike" kern="0" cap="none" spc="0" normalizeH="0" baseline="0" noProof="0" dirty="0">
              <a:ln>
                <a:noFill/>
              </a:ln>
              <a:solidFill>
                <a:srgbClr val="003B55"/>
              </a:solidFill>
              <a:effectLst/>
              <a:uLnTx/>
              <a:uFillTx/>
              <a:latin typeface="Titillium Web"/>
              <a:ea typeface="Titillium Web"/>
              <a:cs typeface="Titillium Web"/>
              <a:sym typeface="Titillium Web"/>
            </a:endParaRPr>
          </a:p>
          <a:p>
            <a:pPr marL="457200" lvl="1" indent="0">
              <a:lnSpc>
                <a:spcPct val="150000"/>
              </a:lnSpc>
              <a:buClr>
                <a:schemeClr val="dk1"/>
              </a:buClr>
              <a:buSzPts val="1100"/>
              <a:buNone/>
            </a:pPr>
            <a:endParaRPr lang="en" sz="1600" dirty="0">
              <a:solidFill>
                <a:schemeClr val="accent4"/>
              </a:solidFill>
              <a:latin typeface="Titillium Web"/>
              <a:ea typeface="Titillium Web"/>
              <a:cs typeface="Titillium Web"/>
              <a:sym typeface="Titillium Web"/>
            </a:endParaRPr>
          </a:p>
          <a:p>
            <a:pPr marL="742950" lvl="1" indent="-285750">
              <a:lnSpc>
                <a:spcPct val="150000"/>
              </a:lnSpc>
              <a:buClr>
                <a:schemeClr val="dk1"/>
              </a:buClr>
              <a:buSzPts val="1100"/>
              <a:buFont typeface="Arial" panose="020B0604020202020204" pitchFamily="34" charset="0"/>
              <a:buChar char="•"/>
            </a:pPr>
            <a:endParaRPr lang="en" sz="1600" dirty="0">
              <a:latin typeface="Titillium Web"/>
              <a:ea typeface="Titillium Web"/>
              <a:cs typeface="Titillium Web"/>
              <a:sym typeface="Titillium Web"/>
            </a:endParaRPr>
          </a:p>
          <a:p>
            <a:pPr marL="0" lvl="0" indent="0" algn="l" rtl="0">
              <a:lnSpc>
                <a:spcPct val="150000"/>
              </a:lnSpc>
              <a:spcBef>
                <a:spcPts val="600"/>
              </a:spcBef>
              <a:spcAft>
                <a:spcPts val="0"/>
              </a:spcAft>
              <a:buClr>
                <a:schemeClr val="dk1"/>
              </a:buClr>
              <a:buSzPts val="1100"/>
              <a:buFont typeface="Arial"/>
              <a:buNone/>
            </a:pPr>
            <a:endParaRPr lang="en" sz="1200" b="1" dirty="0">
              <a:latin typeface="Titillium Web"/>
              <a:ea typeface="Titillium Web"/>
              <a:cs typeface="Titillium Web"/>
              <a:sym typeface="Titillium Web"/>
            </a:endParaRPr>
          </a:p>
          <a:p>
            <a:pPr marL="0" lvl="0" indent="0" algn="l" rtl="0">
              <a:spcBef>
                <a:spcPts val="600"/>
              </a:spcBef>
              <a:spcAft>
                <a:spcPts val="0"/>
              </a:spcAft>
              <a:buClr>
                <a:schemeClr val="dk1"/>
              </a:buClr>
              <a:buSzPts val="1100"/>
              <a:buFont typeface="Arial"/>
              <a:buNone/>
            </a:pPr>
            <a:endParaRPr sz="1200" b="1" dirty="0">
              <a:latin typeface="Titillium Web"/>
              <a:ea typeface="Titillium Web"/>
              <a:cs typeface="Titillium Web"/>
              <a:sym typeface="Titillium Web"/>
            </a:endParaRPr>
          </a:p>
        </p:txBody>
      </p:sp>
      <p:sp>
        <p:nvSpPr>
          <p:cNvPr id="3845" name="Google Shape;3845;p1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2571676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F5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6BEDC-E80D-4DF2-A753-B9375A3FE677}"/>
              </a:ext>
            </a:extLst>
          </p:cNvPr>
          <p:cNvSpPr>
            <a:spLocks noGrp="1"/>
          </p:cNvSpPr>
          <p:nvPr>
            <p:ph type="title"/>
          </p:nvPr>
        </p:nvSpPr>
        <p:spPr>
          <a:xfrm>
            <a:off x="365881" y="178441"/>
            <a:ext cx="6761100" cy="857400"/>
          </a:xfrm>
        </p:spPr>
        <p:txBody>
          <a:bodyPr/>
          <a:lstStyle/>
          <a:p>
            <a:r>
              <a:rPr lang="en-US" dirty="0"/>
              <a:t>STUDY PROCEDURE/STRUCTURE</a:t>
            </a:r>
          </a:p>
        </p:txBody>
      </p:sp>
      <p:sp>
        <p:nvSpPr>
          <p:cNvPr id="3" name="Text Placeholder 2">
            <a:extLst>
              <a:ext uri="{FF2B5EF4-FFF2-40B4-BE49-F238E27FC236}">
                <a16:creationId xmlns:a16="http://schemas.microsoft.com/office/drawing/2014/main" id="{68FD0FA3-FFF0-4EEA-9B04-3A6501AE1385}"/>
              </a:ext>
            </a:extLst>
          </p:cNvPr>
          <p:cNvSpPr>
            <a:spLocks noGrp="1"/>
          </p:cNvSpPr>
          <p:nvPr>
            <p:ph type="body" idx="1"/>
          </p:nvPr>
        </p:nvSpPr>
        <p:spPr>
          <a:xfrm>
            <a:off x="365881" y="499463"/>
            <a:ext cx="6761100" cy="3348589"/>
          </a:xfrm>
        </p:spPr>
        <p:txBody>
          <a:bodyPr/>
          <a:lstStyle/>
          <a:p>
            <a:pPr marL="0" marR="0" lvl="0" indent="0">
              <a:lnSpc>
                <a:spcPct val="200000"/>
              </a:lnSpc>
              <a:spcBef>
                <a:spcPts val="0"/>
              </a:spcBef>
              <a:spcAft>
                <a:spcPts val="0"/>
              </a:spcAft>
              <a:buNone/>
            </a:pPr>
            <a:endParaRPr lang="en-US" sz="1600" b="1" dirty="0">
              <a:solidFill>
                <a:schemeClr val="accent4"/>
              </a:solidFill>
              <a:effectLst/>
              <a:latin typeface="Titillium Web" panose="020B0604020202020204" charset="0"/>
              <a:ea typeface="Calibri" panose="020F0502020204030204" pitchFamily="34" charset="0"/>
              <a:cs typeface="Times New Roman" panose="02020603050405020304" pitchFamily="18" charset="0"/>
            </a:endParaRPr>
          </a:p>
          <a:p>
            <a:pPr marL="285750" marR="0" lvl="0" indent="-285750">
              <a:lnSpc>
                <a:spcPct val="200000"/>
              </a:lnSpc>
              <a:spcBef>
                <a:spcPts val="0"/>
              </a:spcBef>
              <a:spcAft>
                <a:spcPts val="0"/>
              </a:spcAft>
              <a:buClr>
                <a:schemeClr val="accent5"/>
              </a:buClr>
              <a:buSzPct val="113000"/>
              <a:buFont typeface="Arial" panose="020B0604020202020204" pitchFamily="34" charset="0"/>
              <a:buChar char="•"/>
            </a:pPr>
            <a:r>
              <a:rPr lang="en-US" sz="1600" dirty="0">
                <a:solidFill>
                  <a:schemeClr val="accent5"/>
                </a:solidFill>
                <a:latin typeface="Titillium Web" panose="020B0604020202020204" charset="0"/>
                <a:ea typeface="Calibri" panose="020F0502020204030204" pitchFamily="34" charset="0"/>
                <a:cs typeface="Times New Roman" panose="02020603050405020304" pitchFamily="18" charset="0"/>
              </a:rPr>
              <a:t>Snowball sampling technique </a:t>
            </a:r>
          </a:p>
          <a:p>
            <a:pPr marL="285750" marR="0" lvl="0" indent="-285750">
              <a:lnSpc>
                <a:spcPct val="200000"/>
              </a:lnSpc>
              <a:spcBef>
                <a:spcPts val="0"/>
              </a:spcBef>
              <a:spcAft>
                <a:spcPts val="0"/>
              </a:spcAft>
              <a:buClr>
                <a:schemeClr val="accent5"/>
              </a:buClr>
              <a:buSzPct val="113000"/>
              <a:buFont typeface="Arial" panose="020B0604020202020204" pitchFamily="34" charset="0"/>
              <a:buChar char="•"/>
            </a:pPr>
            <a:r>
              <a:rPr lang="en-US" sz="1600" dirty="0">
                <a:solidFill>
                  <a:schemeClr val="accent5"/>
                </a:solidFill>
                <a:latin typeface="Titillium Web" panose="020B0604020202020204" charset="0"/>
                <a:ea typeface="Calibri" panose="020F0502020204030204" pitchFamily="34" charset="0"/>
                <a:cs typeface="Times New Roman" panose="02020603050405020304" pitchFamily="18" charset="0"/>
              </a:rPr>
              <a:t>2 interviews</a:t>
            </a:r>
            <a:r>
              <a:rPr lang="en-US" sz="1600" dirty="0">
                <a:solidFill>
                  <a:schemeClr val="accent5"/>
                </a:solidFill>
                <a:effectLst/>
                <a:latin typeface="Titillium Web" panose="020B0604020202020204" charset="0"/>
                <a:ea typeface="Calibri" panose="020F0502020204030204" pitchFamily="34" charset="0"/>
                <a:cs typeface="Times New Roman" panose="02020603050405020304" pitchFamily="18" charset="0"/>
              </a:rPr>
              <a:t> with immigration lawyers </a:t>
            </a:r>
          </a:p>
          <a:p>
            <a:pPr marL="742950" lvl="1" indent="-285750">
              <a:lnSpc>
                <a:spcPct val="200000"/>
              </a:lnSpc>
              <a:buClr>
                <a:schemeClr val="accent5"/>
              </a:buClr>
              <a:buSzPct val="113000"/>
              <a:buFont typeface="Arial" panose="020B0604020202020204" pitchFamily="34" charset="0"/>
              <a:buChar char="•"/>
            </a:pPr>
            <a:r>
              <a:rPr lang="en-US" sz="1600" dirty="0">
                <a:solidFill>
                  <a:schemeClr val="accent5"/>
                </a:solidFill>
                <a:latin typeface="Titillium Web" panose="020B0604020202020204" charset="0"/>
                <a:ea typeface="Calibri" panose="020F0502020204030204" pitchFamily="34" charset="0"/>
                <a:cs typeface="Times New Roman" panose="02020603050405020304" pitchFamily="18" charset="0"/>
              </a:rPr>
              <a:t>One with 12 years of experience and one with 4 years</a:t>
            </a:r>
          </a:p>
          <a:p>
            <a:pPr marL="742950" lvl="1" indent="-285750">
              <a:lnSpc>
                <a:spcPct val="200000"/>
              </a:lnSpc>
              <a:buClr>
                <a:schemeClr val="accent5"/>
              </a:buClr>
              <a:buSzPct val="113000"/>
              <a:buFont typeface="Arial" panose="020B0604020202020204" pitchFamily="34" charset="0"/>
              <a:buChar char="•"/>
            </a:pPr>
            <a:r>
              <a:rPr lang="en-US" sz="1600" dirty="0">
                <a:solidFill>
                  <a:schemeClr val="accent5"/>
                </a:solidFill>
                <a:latin typeface="Titillium Web" panose="020B0604020202020204" charset="0"/>
                <a:ea typeface="Calibri" panose="020F0502020204030204" pitchFamily="34" charset="0"/>
                <a:cs typeface="Times New Roman" panose="02020603050405020304" pitchFamily="18" charset="0"/>
              </a:rPr>
              <a:t>Both lawyers are in private law firms</a:t>
            </a:r>
            <a:endParaRPr lang="en-US" sz="1600" dirty="0">
              <a:solidFill>
                <a:schemeClr val="accent5"/>
              </a:solidFill>
              <a:effectLst/>
              <a:latin typeface="Titillium Web" panose="020B0604020202020204" charset="0"/>
              <a:ea typeface="Calibri" panose="020F0502020204030204" pitchFamily="34" charset="0"/>
              <a:cs typeface="Times New Roman" panose="02020603050405020304" pitchFamily="18" charset="0"/>
            </a:endParaRPr>
          </a:p>
          <a:p>
            <a:pPr marL="285750" marR="0" lvl="0" indent="-285750">
              <a:lnSpc>
                <a:spcPct val="200000"/>
              </a:lnSpc>
              <a:spcBef>
                <a:spcPts val="0"/>
              </a:spcBef>
              <a:spcAft>
                <a:spcPts val="0"/>
              </a:spcAft>
              <a:buClr>
                <a:schemeClr val="tx1"/>
              </a:buClr>
              <a:buSzPct val="113000"/>
              <a:buFont typeface="Arial" panose="020B0604020202020204" pitchFamily="34" charset="0"/>
              <a:buChar char="•"/>
            </a:pPr>
            <a:r>
              <a:rPr lang="en-US" sz="1600" dirty="0">
                <a:solidFill>
                  <a:schemeClr val="accent5"/>
                </a:solidFill>
                <a:latin typeface="Titillium Web" panose="020B0604020202020204" charset="0"/>
                <a:ea typeface="Calibri" panose="020F0502020204030204" pitchFamily="34" charset="0"/>
                <a:cs typeface="Times New Roman" panose="02020603050405020304" pitchFamily="18" charset="0"/>
              </a:rPr>
              <a:t>Asking a variety of questions within 60 min to understand more about topics such as: </a:t>
            </a:r>
          </a:p>
          <a:p>
            <a:pPr marL="742950" lvl="1" indent="-285750">
              <a:lnSpc>
                <a:spcPct val="200000"/>
              </a:lnSpc>
              <a:buClr>
                <a:schemeClr val="tx1"/>
              </a:buClr>
              <a:buSzPct val="113000"/>
              <a:buFont typeface="Arial" panose="020B0604020202020204" pitchFamily="34" charset="0"/>
              <a:buChar char="•"/>
            </a:pPr>
            <a:r>
              <a:rPr lang="en-US" sz="1600" dirty="0">
                <a:solidFill>
                  <a:schemeClr val="accent5"/>
                </a:solidFill>
                <a:effectLst/>
                <a:latin typeface="Titillium Web" panose="020B0604020202020204" charset="0"/>
                <a:ea typeface="Calibri" panose="020F0502020204030204" pitchFamily="34" charset="0"/>
                <a:cs typeface="Times New Roman" panose="02020603050405020304" pitchFamily="18" charset="0"/>
              </a:rPr>
              <a:t>Burn-out, stress, mental health</a:t>
            </a:r>
            <a:r>
              <a:rPr lang="en-US" sz="1600" dirty="0">
                <a:solidFill>
                  <a:schemeClr val="accent5"/>
                </a:solidFill>
                <a:latin typeface="Titillium Web" panose="020B0604020202020204" charset="0"/>
                <a:ea typeface="Calibri" panose="020F0502020204030204" pitchFamily="34" charset="0"/>
                <a:cs typeface="Times New Roman" panose="02020603050405020304" pitchFamily="18" charset="0"/>
              </a:rPr>
              <a:t>, ethical challenges, COVID-19 impact, etc.</a:t>
            </a:r>
            <a:endParaRPr lang="en-US" sz="1600" dirty="0">
              <a:solidFill>
                <a:schemeClr val="accent5"/>
              </a:solidFill>
              <a:effectLst/>
              <a:latin typeface="Titillium Web" panose="020B0604020202020204" charset="0"/>
              <a:ea typeface="Calibri" panose="020F0502020204030204" pitchFamily="34" charset="0"/>
              <a:cs typeface="Times New Roman" panose="02020603050405020304" pitchFamily="18" charset="0"/>
            </a:endParaRPr>
          </a:p>
          <a:p>
            <a:pPr marL="0" marR="0" lvl="0" indent="0">
              <a:lnSpc>
                <a:spcPct val="200000"/>
              </a:lnSpc>
              <a:spcBef>
                <a:spcPts val="0"/>
              </a:spcBef>
              <a:spcAft>
                <a:spcPts val="0"/>
              </a:spcAft>
              <a:buNone/>
            </a:pPr>
            <a:endParaRPr lang="en-US" sz="1600" b="1" dirty="0">
              <a:effectLst/>
              <a:latin typeface="Titillium Web" panose="020B0604020202020204" charset="0"/>
              <a:ea typeface="Calibri" panose="020F0502020204030204" pitchFamily="34" charset="0"/>
              <a:cs typeface="Times New Roman" panose="02020603050405020304" pitchFamily="18" charset="0"/>
            </a:endParaRPr>
          </a:p>
          <a:p>
            <a:pPr marL="285750" indent="-285750">
              <a:lnSpc>
                <a:spcPct val="200000"/>
              </a:lnSpc>
              <a:spcBef>
                <a:spcPts val="0"/>
              </a:spcBef>
            </a:pPr>
            <a:endParaRPr lang="en-US" sz="1600" b="1" dirty="0">
              <a:effectLst/>
              <a:latin typeface="Titillium Web" panose="020B060402020202020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B59013B-F6A9-4043-A092-B2B0DB138B9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846222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F5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1BD8F-0192-41ED-8D54-F40A8F864623}"/>
              </a:ext>
            </a:extLst>
          </p:cNvPr>
          <p:cNvSpPr>
            <a:spLocks noGrp="1"/>
          </p:cNvSpPr>
          <p:nvPr>
            <p:ph type="title"/>
          </p:nvPr>
        </p:nvSpPr>
        <p:spPr>
          <a:xfrm>
            <a:off x="365881" y="209177"/>
            <a:ext cx="6761100" cy="857400"/>
          </a:xfrm>
        </p:spPr>
        <p:txBody>
          <a:bodyPr/>
          <a:lstStyle/>
          <a:p>
            <a:r>
              <a:rPr lang="en-US" dirty="0"/>
              <a:t>ANALYSIS OF FINDINGS</a:t>
            </a:r>
          </a:p>
        </p:txBody>
      </p:sp>
      <p:sp>
        <p:nvSpPr>
          <p:cNvPr id="3" name="Text Placeholder 2">
            <a:extLst>
              <a:ext uri="{FF2B5EF4-FFF2-40B4-BE49-F238E27FC236}">
                <a16:creationId xmlns:a16="http://schemas.microsoft.com/office/drawing/2014/main" id="{6854B6A2-B253-42CA-9EB7-AB6C565CF1D5}"/>
              </a:ext>
            </a:extLst>
          </p:cNvPr>
          <p:cNvSpPr>
            <a:spLocks noGrp="1"/>
          </p:cNvSpPr>
          <p:nvPr>
            <p:ph type="body" idx="1"/>
          </p:nvPr>
        </p:nvSpPr>
        <p:spPr>
          <a:xfrm>
            <a:off x="365881" y="1066577"/>
            <a:ext cx="6326581" cy="2980500"/>
          </a:xfrm>
        </p:spPr>
        <p:txBody>
          <a:bodyPr/>
          <a:lstStyle/>
          <a:p>
            <a:pPr>
              <a:lnSpc>
                <a:spcPct val="150000"/>
              </a:lnSpc>
              <a:buClr>
                <a:schemeClr val="tx1"/>
              </a:buClr>
              <a:buSzPct val="113000"/>
              <a:buFont typeface="Arial" panose="020B0604020202020204" pitchFamily="34" charset="0"/>
              <a:buChar char="•"/>
            </a:pPr>
            <a:r>
              <a:rPr lang="en-US" sz="1600" dirty="0">
                <a:solidFill>
                  <a:schemeClr val="accent5"/>
                </a:solidFill>
              </a:rPr>
              <a:t>Burn-out is and always will be a factor </a:t>
            </a:r>
          </a:p>
          <a:p>
            <a:pPr>
              <a:lnSpc>
                <a:spcPct val="150000"/>
              </a:lnSpc>
              <a:buClr>
                <a:schemeClr val="tx1"/>
              </a:buClr>
              <a:buSzPct val="113000"/>
              <a:buFont typeface="Arial" panose="020B0604020202020204" pitchFamily="34" charset="0"/>
              <a:buChar char="•"/>
            </a:pPr>
            <a:r>
              <a:rPr lang="en-US" sz="1600" dirty="0">
                <a:solidFill>
                  <a:schemeClr val="accent5"/>
                </a:solidFill>
              </a:rPr>
              <a:t>Secondhand trauma from hearing traumatic stories is extremely common </a:t>
            </a:r>
          </a:p>
          <a:p>
            <a:pPr lvl="1">
              <a:lnSpc>
                <a:spcPct val="150000"/>
              </a:lnSpc>
              <a:buClr>
                <a:schemeClr val="tx1"/>
              </a:buClr>
              <a:buSzPct val="113000"/>
              <a:buFont typeface="Arial" panose="020B0604020202020204" pitchFamily="34" charset="0"/>
              <a:buChar char="•"/>
            </a:pPr>
            <a:r>
              <a:rPr lang="en-US" sz="1600" dirty="0">
                <a:solidFill>
                  <a:schemeClr val="accent5"/>
                </a:solidFill>
              </a:rPr>
              <a:t>One lawyer described feeling like a social worker at times</a:t>
            </a:r>
          </a:p>
          <a:p>
            <a:pPr>
              <a:lnSpc>
                <a:spcPct val="150000"/>
              </a:lnSpc>
              <a:buClr>
                <a:schemeClr val="tx1"/>
              </a:buClr>
              <a:buSzPct val="113000"/>
              <a:buFont typeface="Arial" panose="020B0604020202020204" pitchFamily="34" charset="0"/>
              <a:buChar char="•"/>
            </a:pPr>
            <a:r>
              <a:rPr lang="en-US" sz="1600" dirty="0">
                <a:solidFill>
                  <a:schemeClr val="accent5"/>
                </a:solidFill>
              </a:rPr>
              <a:t>Empathy fatigue tends to emerge</a:t>
            </a:r>
          </a:p>
          <a:p>
            <a:pPr>
              <a:lnSpc>
                <a:spcPct val="150000"/>
              </a:lnSpc>
              <a:buClr>
                <a:schemeClr val="tx1"/>
              </a:buClr>
              <a:buSzPct val="113000"/>
              <a:buFont typeface="Arial" panose="020B0604020202020204" pitchFamily="34" charset="0"/>
              <a:buChar char="•"/>
            </a:pPr>
            <a:r>
              <a:rPr lang="en-US" sz="1600" dirty="0">
                <a:solidFill>
                  <a:schemeClr val="accent5"/>
                </a:solidFill>
              </a:rPr>
              <a:t>Mental health is important, but hard to manage</a:t>
            </a:r>
          </a:p>
          <a:p>
            <a:pPr lvl="1">
              <a:lnSpc>
                <a:spcPct val="150000"/>
              </a:lnSpc>
              <a:buClr>
                <a:schemeClr val="tx1"/>
              </a:buClr>
              <a:buSzPct val="113000"/>
              <a:buFont typeface="Arial" panose="020B0604020202020204" pitchFamily="34" charset="0"/>
              <a:buChar char="•"/>
            </a:pPr>
            <a:r>
              <a:rPr lang="en-US" sz="1600" dirty="0">
                <a:solidFill>
                  <a:schemeClr val="accent5"/>
                </a:solidFill>
              </a:rPr>
              <a:t>Amount of workload from multiple cases, long hours, and the explicit details of cases cause difficulties when handling mental health</a:t>
            </a:r>
          </a:p>
          <a:p>
            <a:pPr marL="533400" lvl="1" indent="0">
              <a:lnSpc>
                <a:spcPct val="150000"/>
              </a:lnSpc>
              <a:buClr>
                <a:schemeClr val="tx1"/>
              </a:buClr>
              <a:buSzPct val="113000"/>
              <a:buNone/>
            </a:pPr>
            <a:endParaRPr lang="en-US" sz="1600" dirty="0">
              <a:solidFill>
                <a:schemeClr val="accent5"/>
              </a:solidFill>
            </a:endParaRPr>
          </a:p>
          <a:p>
            <a:pPr>
              <a:lnSpc>
                <a:spcPct val="150000"/>
              </a:lnSpc>
              <a:buClr>
                <a:schemeClr val="tx1"/>
              </a:buClr>
              <a:buSzPct val="113000"/>
              <a:buFont typeface="Arial" panose="020B0604020202020204" pitchFamily="34" charset="0"/>
              <a:buChar char="•"/>
            </a:pPr>
            <a:endParaRPr lang="en-US" sz="1600" dirty="0"/>
          </a:p>
          <a:p>
            <a:pPr>
              <a:buClr>
                <a:schemeClr val="tx1"/>
              </a:buClr>
              <a:buSzPct val="113000"/>
              <a:buFont typeface="Arial" panose="020B0604020202020204" pitchFamily="34" charset="0"/>
              <a:buChar char="•"/>
            </a:pPr>
            <a:endParaRPr lang="en-US" sz="1600" dirty="0"/>
          </a:p>
          <a:p>
            <a:pPr>
              <a:buClr>
                <a:schemeClr val="tx1"/>
              </a:buClr>
              <a:buSzPct val="113000"/>
              <a:buFont typeface="Arial" panose="020B0604020202020204" pitchFamily="34" charset="0"/>
              <a:buChar char="•"/>
            </a:pPr>
            <a:endParaRPr lang="en-US" sz="1600" dirty="0"/>
          </a:p>
          <a:p>
            <a:pPr>
              <a:buClr>
                <a:schemeClr val="tx1"/>
              </a:buClr>
              <a:buSzPct val="113000"/>
              <a:buFont typeface="Arial" panose="020B0604020202020204" pitchFamily="34" charset="0"/>
              <a:buChar char="•"/>
            </a:pPr>
            <a:endParaRPr lang="en-US" sz="1600" dirty="0"/>
          </a:p>
          <a:p>
            <a:pPr>
              <a:buClr>
                <a:schemeClr val="tx1"/>
              </a:buClr>
              <a:buSzPct val="113000"/>
              <a:buFont typeface="Arial" panose="020B0604020202020204" pitchFamily="34" charset="0"/>
              <a:buChar char="•"/>
            </a:pPr>
            <a:endParaRPr lang="en-US" sz="1600" dirty="0"/>
          </a:p>
          <a:p>
            <a:pPr>
              <a:buClr>
                <a:schemeClr val="tx1"/>
              </a:buClr>
              <a:buSzPct val="113000"/>
              <a:buFont typeface="Arial" panose="020B0604020202020204" pitchFamily="34" charset="0"/>
              <a:buChar char="•"/>
            </a:pPr>
            <a:endParaRPr lang="en-US" sz="1600" dirty="0"/>
          </a:p>
          <a:p>
            <a:pPr>
              <a:buClr>
                <a:schemeClr val="tx1"/>
              </a:buClr>
              <a:buSzPct val="113000"/>
              <a:buFont typeface="Arial" panose="020B0604020202020204" pitchFamily="34" charset="0"/>
              <a:buChar char="•"/>
            </a:pPr>
            <a:endParaRPr lang="en-US" sz="1600" dirty="0"/>
          </a:p>
          <a:p>
            <a:pPr>
              <a:buClr>
                <a:schemeClr val="tx1"/>
              </a:buClr>
              <a:buSzPct val="113000"/>
              <a:buFont typeface="Arial" panose="020B0604020202020204" pitchFamily="34" charset="0"/>
              <a:buChar char="•"/>
            </a:pPr>
            <a:endParaRPr lang="en-US" sz="1600" dirty="0"/>
          </a:p>
          <a:p>
            <a:pPr>
              <a:buClr>
                <a:schemeClr val="tx1"/>
              </a:buClr>
            </a:pPr>
            <a:endParaRPr lang="en-US" sz="1600" dirty="0"/>
          </a:p>
          <a:p>
            <a:pPr>
              <a:buClr>
                <a:schemeClr val="tx1"/>
              </a:buClr>
            </a:pPr>
            <a:endParaRPr lang="en-US" sz="1600" dirty="0"/>
          </a:p>
        </p:txBody>
      </p:sp>
      <p:sp>
        <p:nvSpPr>
          <p:cNvPr id="4" name="Slide Number Placeholder 3">
            <a:extLst>
              <a:ext uri="{FF2B5EF4-FFF2-40B4-BE49-F238E27FC236}">
                <a16:creationId xmlns:a16="http://schemas.microsoft.com/office/drawing/2014/main" id="{4949166A-DE70-42AE-BBF4-E2FCBE49AEF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569145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63"/>
        <p:cNvGrpSpPr/>
        <p:nvPr/>
      </p:nvGrpSpPr>
      <p:grpSpPr>
        <a:xfrm>
          <a:off x="0" y="0"/>
          <a:ext cx="0" cy="0"/>
          <a:chOff x="0" y="0"/>
          <a:chExt cx="0" cy="0"/>
        </a:xfrm>
      </p:grpSpPr>
      <p:sp>
        <p:nvSpPr>
          <p:cNvPr id="3864" name="Google Shape;3864;p17"/>
          <p:cNvSpPr txBox="1">
            <a:spLocks noGrp="1"/>
          </p:cNvSpPr>
          <p:nvPr>
            <p:ph type="body" idx="1"/>
          </p:nvPr>
        </p:nvSpPr>
        <p:spPr>
          <a:xfrm>
            <a:off x="1262809" y="725550"/>
            <a:ext cx="5137991" cy="3692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800" dirty="0">
                <a:solidFill>
                  <a:schemeClr val="accent1"/>
                </a:solidFill>
              </a:rPr>
              <a:t>I have clients who died because they couldn't take off work, they couldn't work from home, you know, like they're in industries that are essential, and they need to provide for their families, they kept working the entire time.</a:t>
            </a:r>
          </a:p>
        </p:txBody>
      </p:sp>
      <p:sp>
        <p:nvSpPr>
          <p:cNvPr id="3865" name="Google Shape;3865;p17"/>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F5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1BD8F-0192-41ED-8D54-F40A8F864623}"/>
              </a:ext>
            </a:extLst>
          </p:cNvPr>
          <p:cNvSpPr>
            <a:spLocks noGrp="1"/>
          </p:cNvSpPr>
          <p:nvPr>
            <p:ph type="title"/>
          </p:nvPr>
        </p:nvSpPr>
        <p:spPr>
          <a:xfrm>
            <a:off x="365881" y="209177"/>
            <a:ext cx="6761100" cy="857400"/>
          </a:xfrm>
        </p:spPr>
        <p:txBody>
          <a:bodyPr/>
          <a:lstStyle/>
          <a:p>
            <a:r>
              <a:rPr lang="en-US" dirty="0"/>
              <a:t>ANALYSIS OF FINDINGS CONT.</a:t>
            </a:r>
          </a:p>
        </p:txBody>
      </p:sp>
      <p:sp>
        <p:nvSpPr>
          <p:cNvPr id="3" name="Text Placeholder 2">
            <a:extLst>
              <a:ext uri="{FF2B5EF4-FFF2-40B4-BE49-F238E27FC236}">
                <a16:creationId xmlns:a16="http://schemas.microsoft.com/office/drawing/2014/main" id="{6854B6A2-B253-42CA-9EB7-AB6C565CF1D5}"/>
              </a:ext>
            </a:extLst>
          </p:cNvPr>
          <p:cNvSpPr>
            <a:spLocks noGrp="1"/>
          </p:cNvSpPr>
          <p:nvPr>
            <p:ph type="body" idx="1"/>
          </p:nvPr>
        </p:nvSpPr>
        <p:spPr>
          <a:xfrm>
            <a:off x="-99202" y="1170536"/>
            <a:ext cx="6958169" cy="3445706"/>
          </a:xfrm>
        </p:spPr>
        <p:txBody>
          <a:bodyPr/>
          <a:lstStyle/>
          <a:p>
            <a:pPr lvl="1">
              <a:lnSpc>
                <a:spcPct val="150000"/>
              </a:lnSpc>
              <a:buClr>
                <a:schemeClr val="tx1"/>
              </a:buClr>
              <a:buSzPct val="113000"/>
              <a:buFont typeface="Arial" panose="020B0604020202020204" pitchFamily="34" charset="0"/>
              <a:buChar char="•"/>
            </a:pPr>
            <a:r>
              <a:rPr lang="en-US" sz="1600" dirty="0">
                <a:solidFill>
                  <a:schemeClr val="tx1"/>
                </a:solidFill>
              </a:rPr>
              <a:t>COVID-19 has provided difficulties for both parties</a:t>
            </a:r>
          </a:p>
          <a:p>
            <a:pPr lvl="2">
              <a:lnSpc>
                <a:spcPct val="150000"/>
              </a:lnSpc>
              <a:buClr>
                <a:schemeClr val="tx1"/>
              </a:buClr>
              <a:buSzPct val="113000"/>
              <a:buFont typeface="Arial" panose="020B0604020202020204" pitchFamily="34" charset="0"/>
              <a:buChar char="•"/>
            </a:pPr>
            <a:r>
              <a:rPr lang="en-US" sz="1600" dirty="0">
                <a:solidFill>
                  <a:schemeClr val="tx1"/>
                </a:solidFill>
              </a:rPr>
              <a:t>Technology and language barriers </a:t>
            </a:r>
          </a:p>
          <a:p>
            <a:pPr lvl="2">
              <a:lnSpc>
                <a:spcPct val="150000"/>
              </a:lnSpc>
              <a:buClr>
                <a:schemeClr val="tx1"/>
              </a:buClr>
              <a:buSzPct val="113000"/>
              <a:buFont typeface="Arial" panose="020B0604020202020204" pitchFamily="34" charset="0"/>
              <a:buChar char="•"/>
            </a:pPr>
            <a:r>
              <a:rPr lang="en-US" sz="1600" dirty="0">
                <a:solidFill>
                  <a:schemeClr val="tx1"/>
                </a:solidFill>
              </a:rPr>
              <a:t>Quarantining not always an option for clients</a:t>
            </a:r>
          </a:p>
          <a:p>
            <a:pPr lvl="2">
              <a:lnSpc>
                <a:spcPct val="150000"/>
              </a:lnSpc>
              <a:buClr>
                <a:schemeClr val="tx1"/>
              </a:buClr>
              <a:buSzPct val="113000"/>
              <a:buFont typeface="Arial" panose="020B0604020202020204" pitchFamily="34" charset="0"/>
              <a:buChar char="•"/>
            </a:pPr>
            <a:r>
              <a:rPr lang="en-US" sz="1600" dirty="0">
                <a:solidFill>
                  <a:schemeClr val="tx1"/>
                </a:solidFill>
              </a:rPr>
              <a:t>Process of getting a visa pushed back</a:t>
            </a:r>
          </a:p>
          <a:p>
            <a:pPr lvl="1">
              <a:lnSpc>
                <a:spcPct val="150000"/>
              </a:lnSpc>
              <a:buClr>
                <a:schemeClr val="tx1"/>
              </a:buClr>
              <a:buSzPct val="113000"/>
              <a:buFont typeface="Arial" panose="020B0604020202020204" pitchFamily="34" charset="0"/>
              <a:buChar char="•"/>
            </a:pPr>
            <a:r>
              <a:rPr lang="en-US" sz="1600" dirty="0">
                <a:solidFill>
                  <a:schemeClr val="tx1"/>
                </a:solidFill>
              </a:rPr>
              <a:t>Policy changes during and after the Trump presidency </a:t>
            </a:r>
          </a:p>
          <a:p>
            <a:pPr lvl="2">
              <a:lnSpc>
                <a:spcPct val="150000"/>
              </a:lnSpc>
              <a:buClr>
                <a:schemeClr val="tx1"/>
              </a:buClr>
              <a:buSzPct val="113000"/>
              <a:buFont typeface="Arial" panose="020B0604020202020204" pitchFamily="34" charset="0"/>
              <a:buChar char="•"/>
            </a:pPr>
            <a:r>
              <a:rPr lang="en-US" sz="1600" dirty="0">
                <a:solidFill>
                  <a:schemeClr val="tx1"/>
                </a:solidFill>
              </a:rPr>
              <a:t>More stress was put onto cases</a:t>
            </a:r>
          </a:p>
          <a:p>
            <a:pPr lvl="2">
              <a:lnSpc>
                <a:spcPct val="150000"/>
              </a:lnSpc>
              <a:buClr>
                <a:schemeClr val="tx1"/>
              </a:buClr>
              <a:buSzPct val="113000"/>
              <a:buFont typeface="Arial" panose="020B0604020202020204" pitchFamily="34" charset="0"/>
              <a:buChar char="•"/>
            </a:pPr>
            <a:r>
              <a:rPr lang="en-US" sz="1600" dirty="0">
                <a:solidFill>
                  <a:schemeClr val="tx1"/>
                </a:solidFill>
              </a:rPr>
              <a:t>“what normally could have been like a 30-minute case turned into four hours of testimony, because government just wouldn't agree to anything at all.”</a:t>
            </a:r>
          </a:p>
          <a:p>
            <a:pPr marL="533400" lvl="1" indent="0">
              <a:lnSpc>
                <a:spcPct val="150000"/>
              </a:lnSpc>
              <a:buClr>
                <a:schemeClr val="tx1"/>
              </a:buClr>
              <a:buSzPct val="113000"/>
              <a:buNone/>
            </a:pPr>
            <a:endParaRPr lang="en-US" sz="1600" dirty="0">
              <a:solidFill>
                <a:schemeClr val="accent4"/>
              </a:solidFill>
            </a:endParaRPr>
          </a:p>
          <a:p>
            <a:pPr>
              <a:lnSpc>
                <a:spcPct val="150000"/>
              </a:lnSpc>
              <a:buClr>
                <a:schemeClr val="tx1"/>
              </a:buClr>
              <a:buSzPct val="113000"/>
              <a:buFont typeface="Arial" panose="020B0604020202020204" pitchFamily="34" charset="0"/>
              <a:buChar char="•"/>
            </a:pPr>
            <a:endParaRPr lang="en-US" sz="1600" dirty="0">
              <a:solidFill>
                <a:schemeClr val="accent4"/>
              </a:solidFill>
            </a:endParaRPr>
          </a:p>
          <a:p>
            <a:pPr>
              <a:buClr>
                <a:schemeClr val="tx1"/>
              </a:buClr>
              <a:buSzPct val="113000"/>
              <a:buFont typeface="Arial" panose="020B0604020202020204" pitchFamily="34" charset="0"/>
              <a:buChar char="•"/>
            </a:pPr>
            <a:endParaRPr lang="en-US" sz="1600" dirty="0">
              <a:solidFill>
                <a:schemeClr val="accent4"/>
              </a:solidFill>
            </a:endParaRPr>
          </a:p>
          <a:p>
            <a:pPr>
              <a:buClr>
                <a:schemeClr val="tx1"/>
              </a:buClr>
              <a:buSzPct val="113000"/>
              <a:buFont typeface="Arial" panose="020B0604020202020204" pitchFamily="34" charset="0"/>
              <a:buChar char="•"/>
            </a:pPr>
            <a:endParaRPr lang="en-US" sz="1600" dirty="0"/>
          </a:p>
          <a:p>
            <a:pPr>
              <a:buClr>
                <a:schemeClr val="tx1"/>
              </a:buClr>
              <a:buSzPct val="113000"/>
              <a:buFont typeface="Arial" panose="020B0604020202020204" pitchFamily="34" charset="0"/>
              <a:buChar char="•"/>
            </a:pPr>
            <a:endParaRPr lang="en-US" sz="1600" dirty="0"/>
          </a:p>
          <a:p>
            <a:pPr>
              <a:buClr>
                <a:schemeClr val="tx1"/>
              </a:buClr>
              <a:buSzPct val="113000"/>
              <a:buFont typeface="Arial" panose="020B0604020202020204" pitchFamily="34" charset="0"/>
              <a:buChar char="•"/>
            </a:pPr>
            <a:endParaRPr lang="en-US" sz="1600" dirty="0"/>
          </a:p>
          <a:p>
            <a:pPr>
              <a:buClr>
                <a:schemeClr val="tx1"/>
              </a:buClr>
              <a:buSzPct val="113000"/>
              <a:buFont typeface="Arial" panose="020B0604020202020204" pitchFamily="34" charset="0"/>
              <a:buChar char="•"/>
            </a:pPr>
            <a:endParaRPr lang="en-US" sz="1600" dirty="0"/>
          </a:p>
          <a:p>
            <a:pPr>
              <a:buClr>
                <a:schemeClr val="tx1"/>
              </a:buClr>
              <a:buSzPct val="113000"/>
              <a:buFont typeface="Arial" panose="020B0604020202020204" pitchFamily="34" charset="0"/>
              <a:buChar char="•"/>
            </a:pPr>
            <a:endParaRPr lang="en-US" sz="1600" dirty="0"/>
          </a:p>
          <a:p>
            <a:pPr>
              <a:buClr>
                <a:schemeClr val="tx1"/>
              </a:buClr>
              <a:buSzPct val="113000"/>
              <a:buFont typeface="Arial" panose="020B0604020202020204" pitchFamily="34" charset="0"/>
              <a:buChar char="•"/>
            </a:pPr>
            <a:endParaRPr lang="en-US" sz="1600" dirty="0"/>
          </a:p>
          <a:p>
            <a:pPr>
              <a:buClr>
                <a:schemeClr val="tx1"/>
              </a:buClr>
            </a:pPr>
            <a:endParaRPr lang="en-US" sz="1600" dirty="0"/>
          </a:p>
          <a:p>
            <a:pPr>
              <a:buClr>
                <a:schemeClr val="tx1"/>
              </a:buClr>
            </a:pPr>
            <a:endParaRPr lang="en-US" sz="1600" dirty="0"/>
          </a:p>
        </p:txBody>
      </p:sp>
      <p:sp>
        <p:nvSpPr>
          <p:cNvPr id="4" name="Slide Number Placeholder 3">
            <a:extLst>
              <a:ext uri="{FF2B5EF4-FFF2-40B4-BE49-F238E27FC236}">
                <a16:creationId xmlns:a16="http://schemas.microsoft.com/office/drawing/2014/main" id="{4949166A-DE70-42AE-BBF4-E2FCBE49AEF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53845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F5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1BD8F-0192-41ED-8D54-F40A8F864623}"/>
              </a:ext>
            </a:extLst>
          </p:cNvPr>
          <p:cNvSpPr>
            <a:spLocks noGrp="1"/>
          </p:cNvSpPr>
          <p:nvPr>
            <p:ph type="title"/>
          </p:nvPr>
        </p:nvSpPr>
        <p:spPr>
          <a:xfrm>
            <a:off x="365881" y="209177"/>
            <a:ext cx="6761100" cy="857400"/>
          </a:xfrm>
        </p:spPr>
        <p:txBody>
          <a:bodyPr/>
          <a:lstStyle/>
          <a:p>
            <a:r>
              <a:rPr lang="en-US" dirty="0"/>
              <a:t>Recommendations from Lawyers</a:t>
            </a:r>
          </a:p>
        </p:txBody>
      </p:sp>
      <p:sp>
        <p:nvSpPr>
          <p:cNvPr id="3" name="Text Placeholder 2">
            <a:extLst>
              <a:ext uri="{FF2B5EF4-FFF2-40B4-BE49-F238E27FC236}">
                <a16:creationId xmlns:a16="http://schemas.microsoft.com/office/drawing/2014/main" id="{6854B6A2-B253-42CA-9EB7-AB6C565CF1D5}"/>
              </a:ext>
            </a:extLst>
          </p:cNvPr>
          <p:cNvSpPr>
            <a:spLocks noGrp="1"/>
          </p:cNvSpPr>
          <p:nvPr>
            <p:ph type="body" idx="1"/>
          </p:nvPr>
        </p:nvSpPr>
        <p:spPr>
          <a:xfrm>
            <a:off x="294935" y="1066577"/>
            <a:ext cx="6761100" cy="3460856"/>
          </a:xfrm>
        </p:spPr>
        <p:txBody>
          <a:bodyPr/>
          <a:lstStyle/>
          <a:p>
            <a:pPr>
              <a:lnSpc>
                <a:spcPct val="150000"/>
              </a:lnSpc>
              <a:buClr>
                <a:schemeClr val="tx1"/>
              </a:buClr>
              <a:buSzPct val="113000"/>
              <a:buFont typeface="Arial" panose="020B0604020202020204" pitchFamily="34" charset="0"/>
              <a:buChar char="•"/>
            </a:pPr>
            <a:r>
              <a:rPr lang="en-US" sz="1600" dirty="0">
                <a:solidFill>
                  <a:schemeClr val="accent5"/>
                </a:solidFill>
              </a:rPr>
              <a:t>Mental health is important to keep track of</a:t>
            </a:r>
          </a:p>
          <a:p>
            <a:pPr lvl="1">
              <a:lnSpc>
                <a:spcPct val="150000"/>
              </a:lnSpc>
              <a:buClr>
                <a:schemeClr val="tx1"/>
              </a:buClr>
              <a:buSzPct val="113000"/>
              <a:buFont typeface="Arial" panose="020B0604020202020204" pitchFamily="34" charset="0"/>
              <a:buChar char="•"/>
            </a:pPr>
            <a:r>
              <a:rPr lang="en-US" sz="1600" dirty="0">
                <a:solidFill>
                  <a:schemeClr val="accent5"/>
                </a:solidFill>
              </a:rPr>
              <a:t>Taking a step back</a:t>
            </a:r>
          </a:p>
          <a:p>
            <a:pPr lvl="1">
              <a:lnSpc>
                <a:spcPct val="150000"/>
              </a:lnSpc>
              <a:buClr>
                <a:schemeClr val="tx1"/>
              </a:buClr>
              <a:buSzPct val="113000"/>
              <a:buFont typeface="Arial" panose="020B0604020202020204" pitchFamily="34" charset="0"/>
              <a:buChar char="•"/>
            </a:pPr>
            <a:r>
              <a:rPr lang="en-US" sz="1600" dirty="0">
                <a:solidFill>
                  <a:schemeClr val="accent5"/>
                </a:solidFill>
              </a:rPr>
              <a:t>Seeking and accepting help </a:t>
            </a:r>
          </a:p>
          <a:p>
            <a:pPr>
              <a:lnSpc>
                <a:spcPct val="150000"/>
              </a:lnSpc>
              <a:buClr>
                <a:schemeClr val="tx1"/>
              </a:buClr>
              <a:buSzPct val="113000"/>
              <a:buFont typeface="Arial" panose="020B0604020202020204" pitchFamily="34" charset="0"/>
              <a:buChar char="•"/>
            </a:pPr>
            <a:r>
              <a:rPr lang="en-US" sz="1600" dirty="0">
                <a:solidFill>
                  <a:schemeClr val="accent5"/>
                </a:solidFill>
              </a:rPr>
              <a:t>Leave work at the workplace</a:t>
            </a:r>
          </a:p>
          <a:p>
            <a:pPr lvl="1">
              <a:lnSpc>
                <a:spcPct val="150000"/>
              </a:lnSpc>
              <a:buClr>
                <a:schemeClr val="tx1"/>
              </a:buClr>
              <a:buSzPct val="113000"/>
              <a:buFont typeface="Arial" panose="020B0604020202020204" pitchFamily="34" charset="0"/>
              <a:buChar char="•"/>
            </a:pPr>
            <a:r>
              <a:rPr lang="en-US" sz="1600" dirty="0">
                <a:solidFill>
                  <a:schemeClr val="accent5"/>
                </a:solidFill>
              </a:rPr>
              <a:t>Give yourself time between cases</a:t>
            </a:r>
          </a:p>
          <a:p>
            <a:pPr lvl="1">
              <a:lnSpc>
                <a:spcPct val="150000"/>
              </a:lnSpc>
              <a:buClr>
                <a:schemeClr val="tx1"/>
              </a:buClr>
              <a:buSzPct val="113000"/>
              <a:buFont typeface="Arial" panose="020B0604020202020204" pitchFamily="34" charset="0"/>
              <a:buChar char="•"/>
            </a:pPr>
            <a:r>
              <a:rPr lang="en-US" sz="1600" dirty="0">
                <a:solidFill>
                  <a:schemeClr val="accent5"/>
                </a:solidFill>
              </a:rPr>
              <a:t>Make time for yourself and family</a:t>
            </a:r>
          </a:p>
          <a:p>
            <a:pPr marL="533400" lvl="1" indent="0">
              <a:lnSpc>
                <a:spcPct val="150000"/>
              </a:lnSpc>
              <a:buClr>
                <a:schemeClr val="tx1"/>
              </a:buClr>
              <a:buSzPct val="113000"/>
              <a:buNone/>
            </a:pPr>
            <a:endParaRPr lang="en-US" sz="1600" dirty="0">
              <a:solidFill>
                <a:schemeClr val="accent4"/>
              </a:solidFill>
            </a:endParaRPr>
          </a:p>
          <a:p>
            <a:pPr marL="76200" indent="0">
              <a:buClr>
                <a:schemeClr val="tx1"/>
              </a:buClr>
              <a:buSzPct val="113000"/>
              <a:buNone/>
            </a:pPr>
            <a:endParaRPr lang="en-US" sz="1600" dirty="0">
              <a:solidFill>
                <a:schemeClr val="accent4"/>
              </a:solidFill>
            </a:endParaRPr>
          </a:p>
          <a:p>
            <a:pPr>
              <a:buClr>
                <a:schemeClr val="tx1"/>
              </a:buClr>
              <a:buSzPct val="113000"/>
              <a:buFont typeface="Arial" panose="020B0604020202020204" pitchFamily="34" charset="0"/>
              <a:buChar char="•"/>
            </a:pPr>
            <a:endParaRPr lang="en-US" sz="1600" dirty="0">
              <a:solidFill>
                <a:schemeClr val="accent4"/>
              </a:solidFill>
            </a:endParaRPr>
          </a:p>
          <a:p>
            <a:pPr marL="76200" indent="0">
              <a:buClr>
                <a:schemeClr val="tx1"/>
              </a:buClr>
              <a:buSzPct val="113000"/>
              <a:buNone/>
            </a:pPr>
            <a:endParaRPr lang="en-US" sz="1600" dirty="0">
              <a:solidFill>
                <a:schemeClr val="accent4"/>
              </a:solidFill>
            </a:endParaRPr>
          </a:p>
          <a:p>
            <a:pPr>
              <a:buClr>
                <a:schemeClr val="tx1"/>
              </a:buClr>
              <a:buSzPct val="113000"/>
              <a:buFont typeface="Arial" panose="020B0604020202020204" pitchFamily="34" charset="0"/>
              <a:buChar char="•"/>
            </a:pPr>
            <a:endParaRPr lang="en-US" sz="1600" dirty="0">
              <a:solidFill>
                <a:schemeClr val="accent4"/>
              </a:solidFill>
            </a:endParaRPr>
          </a:p>
          <a:p>
            <a:pPr>
              <a:buClr>
                <a:schemeClr val="tx1"/>
              </a:buClr>
              <a:buSzPct val="113000"/>
              <a:buFont typeface="Arial" panose="020B0604020202020204" pitchFamily="34" charset="0"/>
              <a:buChar char="•"/>
            </a:pPr>
            <a:endParaRPr lang="en-US" sz="1600" dirty="0"/>
          </a:p>
          <a:p>
            <a:pPr>
              <a:buClr>
                <a:schemeClr val="tx1"/>
              </a:buClr>
              <a:buSzPct val="113000"/>
              <a:buFont typeface="Arial" panose="020B0604020202020204" pitchFamily="34" charset="0"/>
              <a:buChar char="•"/>
            </a:pPr>
            <a:endParaRPr lang="en-US" sz="1600" dirty="0"/>
          </a:p>
          <a:p>
            <a:pPr>
              <a:buClr>
                <a:schemeClr val="tx1"/>
              </a:buClr>
              <a:buSzPct val="113000"/>
              <a:buFont typeface="Arial" panose="020B0604020202020204" pitchFamily="34" charset="0"/>
              <a:buChar char="•"/>
            </a:pPr>
            <a:endParaRPr lang="en-US" sz="1600" dirty="0"/>
          </a:p>
          <a:p>
            <a:pPr>
              <a:buClr>
                <a:schemeClr val="tx1"/>
              </a:buClr>
              <a:buSzPct val="113000"/>
              <a:buFont typeface="Arial" panose="020B0604020202020204" pitchFamily="34" charset="0"/>
              <a:buChar char="•"/>
            </a:pPr>
            <a:endParaRPr lang="en-US" sz="1600" dirty="0"/>
          </a:p>
          <a:p>
            <a:pPr>
              <a:buClr>
                <a:schemeClr val="tx1"/>
              </a:buClr>
              <a:buSzPct val="113000"/>
              <a:buFont typeface="Arial" panose="020B0604020202020204" pitchFamily="34" charset="0"/>
              <a:buChar char="•"/>
            </a:pPr>
            <a:endParaRPr lang="en-US" sz="1600" dirty="0"/>
          </a:p>
          <a:p>
            <a:pPr>
              <a:buClr>
                <a:schemeClr val="tx1"/>
              </a:buClr>
            </a:pPr>
            <a:endParaRPr lang="en-US" sz="1600" dirty="0"/>
          </a:p>
          <a:p>
            <a:pPr>
              <a:buClr>
                <a:schemeClr val="tx1"/>
              </a:buClr>
            </a:pPr>
            <a:endParaRPr lang="en-US" sz="1600" dirty="0"/>
          </a:p>
        </p:txBody>
      </p:sp>
      <p:sp>
        <p:nvSpPr>
          <p:cNvPr id="4" name="Slide Number Placeholder 3">
            <a:extLst>
              <a:ext uri="{FF2B5EF4-FFF2-40B4-BE49-F238E27FC236}">
                <a16:creationId xmlns:a16="http://schemas.microsoft.com/office/drawing/2014/main" id="{4949166A-DE70-42AE-BBF4-E2FCBE49AEF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714408764"/>
      </p:ext>
    </p:extLst>
  </p:cSld>
  <p:clrMapOvr>
    <a:masterClrMapping/>
  </p:clrMapOvr>
</p:sld>
</file>

<file path=ppt/theme/theme1.xml><?xml version="1.0" encoding="utf-8"?>
<a:theme xmlns:a="http://schemas.openxmlformats.org/drawingml/2006/main" name="Mowbray template">
  <a:themeElements>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E37C0E9B17A44498BF592642D4ECA5" ma:contentTypeVersion="12" ma:contentTypeDescription="Create a new document." ma:contentTypeScope="" ma:versionID="b64175680337692cb2551d59f972e4fb">
  <xsd:schema xmlns:xsd="http://www.w3.org/2001/XMLSchema" xmlns:xs="http://www.w3.org/2001/XMLSchema" xmlns:p="http://schemas.microsoft.com/office/2006/metadata/properties" xmlns:ns3="8ba01db9-89e8-4dbd-b09b-f1bb22782f3e" xmlns:ns4="cd8c369e-ddd6-4fee-8136-828943a0a193" targetNamespace="http://schemas.microsoft.com/office/2006/metadata/properties" ma:root="true" ma:fieldsID="1a554bf74fdc63bcf84507267abbb033" ns3:_="" ns4:_="">
    <xsd:import namespace="8ba01db9-89e8-4dbd-b09b-f1bb22782f3e"/>
    <xsd:import namespace="cd8c369e-ddd6-4fee-8136-828943a0a1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01db9-89e8-4dbd-b09b-f1bb22782f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8c369e-ddd6-4fee-8136-828943a0a1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25F8D7-2AB9-4B44-991A-3D9216AA7C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01db9-89e8-4dbd-b09b-f1bb22782f3e"/>
    <ds:schemaRef ds:uri="cd8c369e-ddd6-4fee-8136-828943a0a1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8219D0-965D-4A94-BA01-9DAB5CBEA39E}">
  <ds:schemaRefs>
    <ds:schemaRef ds:uri="http://schemas.microsoft.com/sharepoint/v3/contenttype/forms"/>
  </ds:schemaRefs>
</ds:datastoreItem>
</file>

<file path=customXml/itemProps3.xml><?xml version="1.0" encoding="utf-8"?>
<ds:datastoreItem xmlns:ds="http://schemas.openxmlformats.org/officeDocument/2006/customXml" ds:itemID="{A46FDA9D-468F-4E42-893B-D7607793A0D9}">
  <ds:schemaRefs>
    <ds:schemaRef ds:uri="http://schemas.microsoft.com/office/2006/documentManagement/types"/>
    <ds:schemaRef ds:uri="http://purl.org/dc/terms/"/>
    <ds:schemaRef ds:uri="http://purl.org/dc/elements/1.1/"/>
    <ds:schemaRef ds:uri="cd8c369e-ddd6-4fee-8136-828943a0a193"/>
    <ds:schemaRef ds:uri="http://purl.org/dc/dcmitype/"/>
    <ds:schemaRef ds:uri="http://www.w3.org/XML/1998/namespace"/>
    <ds:schemaRef ds:uri="http://schemas.openxmlformats.org/package/2006/metadata/core-properties"/>
    <ds:schemaRef ds:uri="http://schemas.microsoft.com/office/infopath/2007/PartnerControls"/>
    <ds:schemaRef ds:uri="8ba01db9-89e8-4dbd-b09b-f1bb22782f3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2159</TotalTime>
  <Words>622</Words>
  <Application>Microsoft Office PowerPoint</Application>
  <PresentationFormat>On-screen Show (16:9)</PresentationFormat>
  <Paragraphs>142</Paragraphs>
  <Slides>14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Titillium Web Light</vt:lpstr>
      <vt:lpstr>Calibri</vt:lpstr>
      <vt:lpstr>Times New Roman</vt:lpstr>
      <vt:lpstr>Dosis ExtraLight</vt:lpstr>
      <vt:lpstr>Titillium Web</vt:lpstr>
      <vt:lpstr>Dosis</vt:lpstr>
      <vt:lpstr>Mowbray template</vt:lpstr>
      <vt:lpstr>IMMIGRATION LAW  </vt:lpstr>
      <vt:lpstr>BACKGROUND</vt:lpstr>
      <vt:lpstr>ETHICAL ISSUES</vt:lpstr>
      <vt:lpstr>ISSUE OF BURN-OUT</vt:lpstr>
      <vt:lpstr>STUDY PROCEDURE/STRUCTURE</vt:lpstr>
      <vt:lpstr>ANALYSIS OF FINDINGS</vt:lpstr>
      <vt:lpstr>PowerPoint Presentation</vt:lpstr>
      <vt:lpstr>ANALYSIS OF FINDINGS CONT.</vt:lpstr>
      <vt:lpstr>Recommendations from Lawyers</vt:lpstr>
      <vt:lpstr>CONCLUSION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LAWYERS</dc:title>
  <dc:creator>Emily Nair</dc:creator>
  <cp:lastModifiedBy>Smith, Andrea J</cp:lastModifiedBy>
  <cp:revision>4</cp:revision>
  <dcterms:modified xsi:type="dcterms:W3CDTF">2021-04-22T14:13:08Z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0x010100E4E37C0E9B17A44498BF592642D4ECA5</vt:lpwstr>
  </property>
</Properties>
</file>