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1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B9AA8-9DD8-AF1A-D79E-2A1CE5CD151B}" v="726" dt="2021-04-26T15:12:04.624"/>
    <p1510:client id="{8F004099-7A2C-4566-BE34-F3E64B818B46}" v="352" dt="2021-04-25T02:28:06.095"/>
    <p1510:client id="{6C8F2CB3-9ECD-E854-4426-11D909B6CA5B}" v="13" dt="2021-04-26T03:54:33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0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youtu.be/jr9J988aStA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youtu.be/jr9J988aSt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60C788-88C7-469E-83DB-D5FF6433D12F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C6975AE-5A17-4E83-9F3A-13AE22CB763A}">
      <dgm:prSet/>
      <dgm:spPr/>
      <dgm:t>
        <a:bodyPr/>
        <a:lstStyle/>
        <a:p>
          <a:r>
            <a:rPr lang="en-US"/>
            <a:t>A new and fresh web show that centers on the life experiences of those with disabilities and other marginalized communities. </a:t>
          </a:r>
        </a:p>
      </dgm:t>
    </dgm:pt>
    <dgm:pt modelId="{A5BDA716-0B79-447E-8B09-4875E76C1ED9}" type="parTrans" cxnId="{EC23B10F-BF7C-4ECF-AA6F-FC4B169B262B}">
      <dgm:prSet/>
      <dgm:spPr/>
      <dgm:t>
        <a:bodyPr/>
        <a:lstStyle/>
        <a:p>
          <a:endParaRPr lang="en-US"/>
        </a:p>
      </dgm:t>
    </dgm:pt>
    <dgm:pt modelId="{32846F10-1CB1-4800-9BEC-CFD80822E996}" type="sibTrans" cxnId="{EC23B10F-BF7C-4ECF-AA6F-FC4B169B262B}">
      <dgm:prSet/>
      <dgm:spPr/>
      <dgm:t>
        <a:bodyPr/>
        <a:lstStyle/>
        <a:p>
          <a:endParaRPr lang="en-US"/>
        </a:p>
      </dgm:t>
    </dgm:pt>
    <dgm:pt modelId="{E098FAF8-37A0-4E5B-8E74-988BA111255C}">
      <dgm:prSet/>
      <dgm:spPr/>
      <dgm:t>
        <a:bodyPr/>
        <a:lstStyle/>
        <a:p>
          <a:r>
            <a:rPr lang="en-US"/>
            <a:t>Guest highlights so far: Jessica Keogh, Cherie Fishbaugh, Amanda Wisk, Melanie Schwartz, Representative Jessica Benham </a:t>
          </a:r>
        </a:p>
      </dgm:t>
    </dgm:pt>
    <dgm:pt modelId="{8DC02C9F-9C69-4E5B-8EB4-E4E18A4EABB8}" type="parTrans" cxnId="{0C3D5C24-1DB0-490B-AD62-3A343A09ED3E}">
      <dgm:prSet/>
      <dgm:spPr/>
      <dgm:t>
        <a:bodyPr/>
        <a:lstStyle/>
        <a:p>
          <a:endParaRPr lang="en-US"/>
        </a:p>
      </dgm:t>
    </dgm:pt>
    <dgm:pt modelId="{4EFA1C6E-12EE-4956-999E-189D5B5B529E}" type="sibTrans" cxnId="{0C3D5C24-1DB0-490B-AD62-3A343A09ED3E}">
      <dgm:prSet/>
      <dgm:spPr/>
      <dgm:t>
        <a:bodyPr/>
        <a:lstStyle/>
        <a:p>
          <a:endParaRPr lang="en-US"/>
        </a:p>
      </dgm:t>
    </dgm:pt>
    <dgm:pt modelId="{84BAE82D-ADD3-4441-8845-04927221D1FE}" type="pres">
      <dgm:prSet presAssocID="{1F60C788-88C7-469E-83DB-D5FF6433D12F}" presName="vert0" presStyleCnt="0">
        <dgm:presLayoutVars>
          <dgm:dir/>
          <dgm:animOne val="branch"/>
          <dgm:animLvl val="lvl"/>
        </dgm:presLayoutVars>
      </dgm:prSet>
      <dgm:spPr/>
    </dgm:pt>
    <dgm:pt modelId="{B6C4ADB8-B074-4C59-96F3-A7ACB4C881BB}" type="pres">
      <dgm:prSet presAssocID="{AC6975AE-5A17-4E83-9F3A-13AE22CB763A}" presName="thickLine" presStyleLbl="alignNode1" presStyleIdx="0" presStyleCnt="2"/>
      <dgm:spPr/>
    </dgm:pt>
    <dgm:pt modelId="{9E03D858-E8D6-40CC-A093-91AE86065842}" type="pres">
      <dgm:prSet presAssocID="{AC6975AE-5A17-4E83-9F3A-13AE22CB763A}" presName="horz1" presStyleCnt="0"/>
      <dgm:spPr/>
    </dgm:pt>
    <dgm:pt modelId="{C0321199-2268-42F1-8485-0E230BD5AD71}" type="pres">
      <dgm:prSet presAssocID="{AC6975AE-5A17-4E83-9F3A-13AE22CB763A}" presName="tx1" presStyleLbl="revTx" presStyleIdx="0" presStyleCnt="2"/>
      <dgm:spPr/>
    </dgm:pt>
    <dgm:pt modelId="{961978BD-FF21-411A-B232-34148768C21B}" type="pres">
      <dgm:prSet presAssocID="{AC6975AE-5A17-4E83-9F3A-13AE22CB763A}" presName="vert1" presStyleCnt="0"/>
      <dgm:spPr/>
    </dgm:pt>
    <dgm:pt modelId="{4EB9DA9B-9259-41C1-9AFD-028C6302107A}" type="pres">
      <dgm:prSet presAssocID="{E098FAF8-37A0-4E5B-8E74-988BA111255C}" presName="thickLine" presStyleLbl="alignNode1" presStyleIdx="1" presStyleCnt="2"/>
      <dgm:spPr/>
    </dgm:pt>
    <dgm:pt modelId="{DE2636E0-6F13-4628-8C37-36F5068C4E60}" type="pres">
      <dgm:prSet presAssocID="{E098FAF8-37A0-4E5B-8E74-988BA111255C}" presName="horz1" presStyleCnt="0"/>
      <dgm:spPr/>
    </dgm:pt>
    <dgm:pt modelId="{968F8716-422C-437F-B167-3D4673E05F91}" type="pres">
      <dgm:prSet presAssocID="{E098FAF8-37A0-4E5B-8E74-988BA111255C}" presName="tx1" presStyleLbl="revTx" presStyleIdx="1" presStyleCnt="2"/>
      <dgm:spPr/>
    </dgm:pt>
    <dgm:pt modelId="{FC50577E-E44B-4F25-A72F-B4CB4584A9B1}" type="pres">
      <dgm:prSet presAssocID="{E098FAF8-37A0-4E5B-8E74-988BA111255C}" presName="vert1" presStyleCnt="0"/>
      <dgm:spPr/>
    </dgm:pt>
  </dgm:ptLst>
  <dgm:cxnLst>
    <dgm:cxn modelId="{7E2F8B00-F2F4-4745-AC24-71A7971E5B4B}" type="presOf" srcId="{1F60C788-88C7-469E-83DB-D5FF6433D12F}" destId="{84BAE82D-ADD3-4441-8845-04927221D1FE}" srcOrd="0" destOrd="0" presId="urn:microsoft.com/office/officeart/2008/layout/LinedList"/>
    <dgm:cxn modelId="{45A9D305-8D14-4A3C-B911-164B41D27B73}" type="presOf" srcId="{AC6975AE-5A17-4E83-9F3A-13AE22CB763A}" destId="{C0321199-2268-42F1-8485-0E230BD5AD71}" srcOrd="0" destOrd="0" presId="urn:microsoft.com/office/officeart/2008/layout/LinedList"/>
    <dgm:cxn modelId="{EC23B10F-BF7C-4ECF-AA6F-FC4B169B262B}" srcId="{1F60C788-88C7-469E-83DB-D5FF6433D12F}" destId="{AC6975AE-5A17-4E83-9F3A-13AE22CB763A}" srcOrd="0" destOrd="0" parTransId="{A5BDA716-0B79-447E-8B09-4875E76C1ED9}" sibTransId="{32846F10-1CB1-4800-9BEC-CFD80822E996}"/>
    <dgm:cxn modelId="{0C3D5C24-1DB0-490B-AD62-3A343A09ED3E}" srcId="{1F60C788-88C7-469E-83DB-D5FF6433D12F}" destId="{E098FAF8-37A0-4E5B-8E74-988BA111255C}" srcOrd="1" destOrd="0" parTransId="{8DC02C9F-9C69-4E5B-8EB4-E4E18A4EABB8}" sibTransId="{4EFA1C6E-12EE-4956-999E-189D5B5B529E}"/>
    <dgm:cxn modelId="{B0EFBC58-C65A-4731-BA78-FB4D589537B6}" type="presOf" srcId="{E098FAF8-37A0-4E5B-8E74-988BA111255C}" destId="{968F8716-422C-437F-B167-3D4673E05F91}" srcOrd="0" destOrd="0" presId="urn:microsoft.com/office/officeart/2008/layout/LinedList"/>
    <dgm:cxn modelId="{8F4E8EB4-260E-48FC-94AA-9FCB974BE028}" type="presParOf" srcId="{84BAE82D-ADD3-4441-8845-04927221D1FE}" destId="{B6C4ADB8-B074-4C59-96F3-A7ACB4C881BB}" srcOrd="0" destOrd="0" presId="urn:microsoft.com/office/officeart/2008/layout/LinedList"/>
    <dgm:cxn modelId="{625705BA-3E46-4E62-B501-E511E5022312}" type="presParOf" srcId="{84BAE82D-ADD3-4441-8845-04927221D1FE}" destId="{9E03D858-E8D6-40CC-A093-91AE86065842}" srcOrd="1" destOrd="0" presId="urn:microsoft.com/office/officeart/2008/layout/LinedList"/>
    <dgm:cxn modelId="{39CB7B63-43FA-4A4B-90D2-66EF73FDEB19}" type="presParOf" srcId="{9E03D858-E8D6-40CC-A093-91AE86065842}" destId="{C0321199-2268-42F1-8485-0E230BD5AD71}" srcOrd="0" destOrd="0" presId="urn:microsoft.com/office/officeart/2008/layout/LinedList"/>
    <dgm:cxn modelId="{8803A7C9-6805-43B1-A971-0BE6BC91FD57}" type="presParOf" srcId="{9E03D858-E8D6-40CC-A093-91AE86065842}" destId="{961978BD-FF21-411A-B232-34148768C21B}" srcOrd="1" destOrd="0" presId="urn:microsoft.com/office/officeart/2008/layout/LinedList"/>
    <dgm:cxn modelId="{D39A9599-A925-48B7-BE2F-DBAF779AB324}" type="presParOf" srcId="{84BAE82D-ADD3-4441-8845-04927221D1FE}" destId="{4EB9DA9B-9259-41C1-9AFD-028C6302107A}" srcOrd="2" destOrd="0" presId="urn:microsoft.com/office/officeart/2008/layout/LinedList"/>
    <dgm:cxn modelId="{19897A6B-A3C5-4E91-AE8B-41DCEB2BDAD0}" type="presParOf" srcId="{84BAE82D-ADD3-4441-8845-04927221D1FE}" destId="{DE2636E0-6F13-4628-8C37-36F5068C4E60}" srcOrd="3" destOrd="0" presId="urn:microsoft.com/office/officeart/2008/layout/LinedList"/>
    <dgm:cxn modelId="{674DB7B1-944E-447B-9FFC-FB5FF9B7C3CF}" type="presParOf" srcId="{DE2636E0-6F13-4628-8C37-36F5068C4E60}" destId="{968F8716-422C-437F-B167-3D4673E05F91}" srcOrd="0" destOrd="0" presId="urn:microsoft.com/office/officeart/2008/layout/LinedList"/>
    <dgm:cxn modelId="{ED0C7D73-C69B-4D80-B061-23E7B21AF619}" type="presParOf" srcId="{DE2636E0-6F13-4628-8C37-36F5068C4E60}" destId="{FC50577E-E44B-4F25-A72F-B4CB4584A9B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BA4D82-F3A8-449B-8F48-B899370784E1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DD82B133-EDDB-41ED-8268-B65FED9E3E19}">
      <dgm:prSet/>
      <dgm:spPr/>
      <dgm:t>
        <a:bodyPr/>
        <a:lstStyle/>
        <a:p>
          <a:pPr>
            <a:defRPr cap="all"/>
          </a:pPr>
          <a:r>
            <a:rPr lang="en-US" dirty="0"/>
            <a:t>Sending emails to potential </a:t>
          </a:r>
          <a:r>
            <a:rPr lang="en-US" dirty="0">
              <a:latin typeface="Times New Roman"/>
              <a:cs typeface="Times New Roman"/>
            </a:rPr>
            <a:t>guests and their staff members to gain interest </a:t>
          </a:r>
        </a:p>
      </dgm:t>
    </dgm:pt>
    <dgm:pt modelId="{09D0CE34-049B-4267-BD96-4231FCD98AB2}" type="parTrans" cxnId="{E151FCEF-9929-4087-A0D0-C95B3F95A53D}">
      <dgm:prSet/>
      <dgm:spPr/>
      <dgm:t>
        <a:bodyPr/>
        <a:lstStyle/>
        <a:p>
          <a:endParaRPr lang="en-US"/>
        </a:p>
      </dgm:t>
    </dgm:pt>
    <dgm:pt modelId="{71903002-44A2-4E0D-B212-BFEBD2D0BC87}" type="sibTrans" cxnId="{E151FCEF-9929-4087-A0D0-C95B3F95A53D}">
      <dgm:prSet/>
      <dgm:spPr/>
      <dgm:t>
        <a:bodyPr/>
        <a:lstStyle/>
        <a:p>
          <a:endParaRPr lang="en-US"/>
        </a:p>
      </dgm:t>
    </dgm:pt>
    <dgm:pt modelId="{F2C19D4B-D630-4B73-8282-62F3FA96E941}">
      <dgm:prSet/>
      <dgm:spPr/>
      <dgm:t>
        <a:bodyPr/>
        <a:lstStyle/>
        <a:p>
          <a:pPr>
            <a:defRPr cap="all"/>
          </a:pPr>
          <a:r>
            <a:rPr lang="en-US" dirty="0">
              <a:latin typeface="Times New Roman"/>
              <a:cs typeface="Times New Roman"/>
            </a:rPr>
            <a:t>Picking dates and times for the livestream </a:t>
          </a:r>
        </a:p>
      </dgm:t>
    </dgm:pt>
    <dgm:pt modelId="{E46DA5CB-4AC0-481E-9329-AF6CFC86559B}" type="parTrans" cxnId="{DFDB4CA5-8649-4937-9EA6-61545E9AF233}">
      <dgm:prSet/>
      <dgm:spPr/>
      <dgm:t>
        <a:bodyPr/>
        <a:lstStyle/>
        <a:p>
          <a:endParaRPr lang="en-US"/>
        </a:p>
      </dgm:t>
    </dgm:pt>
    <dgm:pt modelId="{D8E237C3-AC89-44AB-A4A2-255EF5D35C1F}" type="sibTrans" cxnId="{DFDB4CA5-8649-4937-9EA6-61545E9AF233}">
      <dgm:prSet/>
      <dgm:spPr/>
      <dgm:t>
        <a:bodyPr/>
        <a:lstStyle/>
        <a:p>
          <a:endParaRPr lang="en-US"/>
        </a:p>
      </dgm:t>
    </dgm:pt>
    <dgm:pt modelId="{DE2AA526-4872-402C-ACC8-F5FCE682FFDA}">
      <dgm:prSet/>
      <dgm:spPr/>
      <dgm:t>
        <a:bodyPr/>
        <a:lstStyle/>
        <a:p>
          <a:pPr>
            <a:defRPr cap="all"/>
          </a:pPr>
          <a:r>
            <a:rPr lang="en-US" dirty="0">
              <a:latin typeface="Times New Roman"/>
              <a:cs typeface="Times New Roman"/>
            </a:rPr>
            <a:t>Creating specific zoom link </a:t>
          </a:r>
        </a:p>
      </dgm:t>
    </dgm:pt>
    <dgm:pt modelId="{73FE67BE-8099-4925-9019-FF7E9F3D9B8E}" type="parTrans" cxnId="{1FA76C31-2A66-4C3C-9140-8EE780C51708}">
      <dgm:prSet/>
      <dgm:spPr/>
      <dgm:t>
        <a:bodyPr/>
        <a:lstStyle/>
        <a:p>
          <a:endParaRPr lang="en-US"/>
        </a:p>
      </dgm:t>
    </dgm:pt>
    <dgm:pt modelId="{C291ED34-64C1-462A-A030-0911E9CE8917}" type="sibTrans" cxnId="{1FA76C31-2A66-4C3C-9140-8EE780C51708}">
      <dgm:prSet/>
      <dgm:spPr/>
      <dgm:t>
        <a:bodyPr/>
        <a:lstStyle/>
        <a:p>
          <a:endParaRPr lang="en-US"/>
        </a:p>
      </dgm:t>
    </dgm:pt>
    <dgm:pt modelId="{624B5B24-18F9-4F81-B5F0-CCD6CAE9452B}">
      <dgm:prSet/>
      <dgm:spPr/>
      <dgm:t>
        <a:bodyPr/>
        <a:lstStyle/>
        <a:p>
          <a:pPr>
            <a:defRPr cap="all"/>
          </a:pPr>
          <a:r>
            <a:rPr lang="en-US" dirty="0">
              <a:latin typeface="Times New Roman"/>
              <a:cs typeface="Times New Roman"/>
            </a:rPr>
            <a:t>Preparing questions for guests and having them approve the questions </a:t>
          </a:r>
        </a:p>
      </dgm:t>
    </dgm:pt>
    <dgm:pt modelId="{D9D5C328-7181-45AB-BA0A-6395908BCA11}" type="parTrans" cxnId="{464FC1CD-3D19-4A76-9B11-B02875F15CF4}">
      <dgm:prSet/>
      <dgm:spPr/>
      <dgm:t>
        <a:bodyPr/>
        <a:lstStyle/>
        <a:p>
          <a:endParaRPr lang="en-US"/>
        </a:p>
      </dgm:t>
    </dgm:pt>
    <dgm:pt modelId="{B680F783-7BFC-43AE-AF6D-90D6FE49514E}" type="sibTrans" cxnId="{464FC1CD-3D19-4A76-9B11-B02875F15CF4}">
      <dgm:prSet/>
      <dgm:spPr/>
      <dgm:t>
        <a:bodyPr/>
        <a:lstStyle/>
        <a:p>
          <a:endParaRPr lang="en-US"/>
        </a:p>
      </dgm:t>
    </dgm:pt>
    <dgm:pt modelId="{F14C75CC-2DA8-4AE4-B946-A81A9FE11035}">
      <dgm:prSet/>
      <dgm:spPr/>
      <dgm:t>
        <a:bodyPr/>
        <a:lstStyle/>
        <a:p>
          <a:pPr>
            <a:defRPr cap="all"/>
          </a:pPr>
          <a:r>
            <a:rPr lang="en-US" dirty="0">
              <a:latin typeface="Times New Roman"/>
              <a:cs typeface="Times New Roman"/>
            </a:rPr>
            <a:t>Posting the livestream on social media </a:t>
          </a:r>
        </a:p>
      </dgm:t>
    </dgm:pt>
    <dgm:pt modelId="{6B7DA857-24B3-4C8C-97C1-BDB5E6E34522}" type="parTrans" cxnId="{BD28A19C-8D0D-4D7F-AE74-5671AF6941A7}">
      <dgm:prSet/>
      <dgm:spPr/>
      <dgm:t>
        <a:bodyPr/>
        <a:lstStyle/>
        <a:p>
          <a:endParaRPr lang="en-US"/>
        </a:p>
      </dgm:t>
    </dgm:pt>
    <dgm:pt modelId="{9826F90A-FFA5-47A3-8451-0D0A3820A7FC}" type="sibTrans" cxnId="{BD28A19C-8D0D-4D7F-AE74-5671AF6941A7}">
      <dgm:prSet/>
      <dgm:spPr/>
      <dgm:t>
        <a:bodyPr/>
        <a:lstStyle/>
        <a:p>
          <a:endParaRPr lang="en-US"/>
        </a:p>
      </dgm:t>
    </dgm:pt>
    <dgm:pt modelId="{176D39A0-0F89-47F6-9CE8-01F0023A420E}" type="pres">
      <dgm:prSet presAssocID="{55BA4D82-F3A8-449B-8F48-B899370784E1}" presName="root" presStyleCnt="0">
        <dgm:presLayoutVars>
          <dgm:dir/>
          <dgm:resizeHandles val="exact"/>
        </dgm:presLayoutVars>
      </dgm:prSet>
      <dgm:spPr/>
    </dgm:pt>
    <dgm:pt modelId="{C3136234-8510-43B3-96CD-93CE96D464AA}" type="pres">
      <dgm:prSet presAssocID="{DD82B133-EDDB-41ED-8268-B65FED9E3E19}" presName="compNode" presStyleCnt="0"/>
      <dgm:spPr/>
    </dgm:pt>
    <dgm:pt modelId="{D6A693E0-9604-48EA-B100-14625C6207B7}" type="pres">
      <dgm:prSet presAssocID="{DD82B133-EDDB-41ED-8268-B65FED9E3E19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805C0373-6190-4CEC-8481-065024758A79}" type="pres">
      <dgm:prSet presAssocID="{DD82B133-EDDB-41ED-8268-B65FED9E3E1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4F181951-A1A7-4F2B-83B0-AAB63888AD39}" type="pres">
      <dgm:prSet presAssocID="{DD82B133-EDDB-41ED-8268-B65FED9E3E19}" presName="spaceRect" presStyleCnt="0"/>
      <dgm:spPr/>
    </dgm:pt>
    <dgm:pt modelId="{D6431564-CEE6-4E1E-83C7-910538FFB3C1}" type="pres">
      <dgm:prSet presAssocID="{DD82B133-EDDB-41ED-8268-B65FED9E3E19}" presName="textRect" presStyleLbl="revTx" presStyleIdx="0" presStyleCnt="5">
        <dgm:presLayoutVars>
          <dgm:chMax val="1"/>
          <dgm:chPref val="1"/>
        </dgm:presLayoutVars>
      </dgm:prSet>
      <dgm:spPr/>
    </dgm:pt>
    <dgm:pt modelId="{AD9856C2-5604-4783-88C5-1C175CCBF031}" type="pres">
      <dgm:prSet presAssocID="{71903002-44A2-4E0D-B212-BFEBD2D0BC87}" presName="sibTrans" presStyleCnt="0"/>
      <dgm:spPr/>
    </dgm:pt>
    <dgm:pt modelId="{5CB3AFC5-7367-485A-96ED-6B38C067FFC3}" type="pres">
      <dgm:prSet presAssocID="{F2C19D4B-D630-4B73-8282-62F3FA96E941}" presName="compNode" presStyleCnt="0"/>
      <dgm:spPr/>
    </dgm:pt>
    <dgm:pt modelId="{CA2643AB-90E5-4B33-875E-8202B7E707B4}" type="pres">
      <dgm:prSet presAssocID="{F2C19D4B-D630-4B73-8282-62F3FA96E941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7691D5CE-6587-4DD2-9594-D6DF99C096C2}" type="pres">
      <dgm:prSet presAssocID="{F2C19D4B-D630-4B73-8282-62F3FA96E94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333E9E2A-FEAC-4FEC-8B4D-05E2FD30F5CD}" type="pres">
      <dgm:prSet presAssocID="{F2C19D4B-D630-4B73-8282-62F3FA96E941}" presName="spaceRect" presStyleCnt="0"/>
      <dgm:spPr/>
    </dgm:pt>
    <dgm:pt modelId="{9A37F723-E8DD-4706-B98B-7985F43266D3}" type="pres">
      <dgm:prSet presAssocID="{F2C19D4B-D630-4B73-8282-62F3FA96E941}" presName="textRect" presStyleLbl="revTx" presStyleIdx="1" presStyleCnt="5">
        <dgm:presLayoutVars>
          <dgm:chMax val="1"/>
          <dgm:chPref val="1"/>
        </dgm:presLayoutVars>
      </dgm:prSet>
      <dgm:spPr/>
    </dgm:pt>
    <dgm:pt modelId="{A565A2EC-987D-4CE2-9CBC-3112DC02C6F0}" type="pres">
      <dgm:prSet presAssocID="{D8E237C3-AC89-44AB-A4A2-255EF5D35C1F}" presName="sibTrans" presStyleCnt="0"/>
      <dgm:spPr/>
    </dgm:pt>
    <dgm:pt modelId="{36A0E1ED-4E94-4A6E-90DC-8DD0A8EC9FD1}" type="pres">
      <dgm:prSet presAssocID="{DE2AA526-4872-402C-ACC8-F5FCE682FFDA}" presName="compNode" presStyleCnt="0"/>
      <dgm:spPr/>
    </dgm:pt>
    <dgm:pt modelId="{06D8A889-D0E6-497E-9C5B-8770045598F9}" type="pres">
      <dgm:prSet presAssocID="{DE2AA526-4872-402C-ACC8-F5FCE682FFDA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E952FC5B-BE8C-4210-A439-7DEB896568BB}" type="pres">
      <dgm:prSet presAssocID="{DE2AA526-4872-402C-ACC8-F5FCE682FFD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30CFD069-6EC0-407E-B47A-04EB9270E769}" type="pres">
      <dgm:prSet presAssocID="{DE2AA526-4872-402C-ACC8-F5FCE682FFDA}" presName="spaceRect" presStyleCnt="0"/>
      <dgm:spPr/>
    </dgm:pt>
    <dgm:pt modelId="{17025D80-D148-4677-B3F4-76535FF12E44}" type="pres">
      <dgm:prSet presAssocID="{DE2AA526-4872-402C-ACC8-F5FCE682FFDA}" presName="textRect" presStyleLbl="revTx" presStyleIdx="2" presStyleCnt="5">
        <dgm:presLayoutVars>
          <dgm:chMax val="1"/>
          <dgm:chPref val="1"/>
        </dgm:presLayoutVars>
      </dgm:prSet>
      <dgm:spPr/>
    </dgm:pt>
    <dgm:pt modelId="{06A62363-9E25-4196-8A47-A53A1BE7DC82}" type="pres">
      <dgm:prSet presAssocID="{C291ED34-64C1-462A-A030-0911E9CE8917}" presName="sibTrans" presStyleCnt="0"/>
      <dgm:spPr/>
    </dgm:pt>
    <dgm:pt modelId="{B7F55D02-2A09-4D67-9A38-282674F01A4B}" type="pres">
      <dgm:prSet presAssocID="{624B5B24-18F9-4F81-B5F0-CCD6CAE9452B}" presName="compNode" presStyleCnt="0"/>
      <dgm:spPr/>
    </dgm:pt>
    <dgm:pt modelId="{9E86DA72-C596-4D8F-B11A-9481B6581FC1}" type="pres">
      <dgm:prSet presAssocID="{624B5B24-18F9-4F81-B5F0-CCD6CAE9452B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26626B90-C376-402B-BBA4-BE703B4EC182}" type="pres">
      <dgm:prSet presAssocID="{624B5B24-18F9-4F81-B5F0-CCD6CAE9452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923586DE-D0C3-4B4E-B834-F776F380FCE1}" type="pres">
      <dgm:prSet presAssocID="{624B5B24-18F9-4F81-B5F0-CCD6CAE9452B}" presName="spaceRect" presStyleCnt="0"/>
      <dgm:spPr/>
    </dgm:pt>
    <dgm:pt modelId="{13D928A9-3963-4A61-9C40-FC8199FF2820}" type="pres">
      <dgm:prSet presAssocID="{624B5B24-18F9-4F81-B5F0-CCD6CAE9452B}" presName="textRect" presStyleLbl="revTx" presStyleIdx="3" presStyleCnt="5">
        <dgm:presLayoutVars>
          <dgm:chMax val="1"/>
          <dgm:chPref val="1"/>
        </dgm:presLayoutVars>
      </dgm:prSet>
      <dgm:spPr/>
    </dgm:pt>
    <dgm:pt modelId="{AA33B37F-D770-4E2E-9ED1-E4652A5CB91D}" type="pres">
      <dgm:prSet presAssocID="{B680F783-7BFC-43AE-AF6D-90D6FE49514E}" presName="sibTrans" presStyleCnt="0"/>
      <dgm:spPr/>
    </dgm:pt>
    <dgm:pt modelId="{C2B03489-6CD9-4149-8B64-AEF48DE01C79}" type="pres">
      <dgm:prSet presAssocID="{F14C75CC-2DA8-4AE4-B946-A81A9FE11035}" presName="compNode" presStyleCnt="0"/>
      <dgm:spPr/>
    </dgm:pt>
    <dgm:pt modelId="{D8DB2E77-E28E-4B12-B5C4-7F2C13E9CD54}" type="pres">
      <dgm:prSet presAssocID="{F14C75CC-2DA8-4AE4-B946-A81A9FE11035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BDA780BE-02E7-4D6B-95C3-A7667E6B842A}" type="pres">
      <dgm:prSet presAssocID="{F14C75CC-2DA8-4AE4-B946-A81A9FE1103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CACF2F2F-C34B-490B-A70D-198C4B7C01BB}" type="pres">
      <dgm:prSet presAssocID="{F14C75CC-2DA8-4AE4-B946-A81A9FE11035}" presName="spaceRect" presStyleCnt="0"/>
      <dgm:spPr/>
    </dgm:pt>
    <dgm:pt modelId="{3E7AA4BC-23E6-4776-B76E-FA847E1F5694}" type="pres">
      <dgm:prSet presAssocID="{F14C75CC-2DA8-4AE4-B946-A81A9FE11035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1FA76C31-2A66-4C3C-9140-8EE780C51708}" srcId="{55BA4D82-F3A8-449B-8F48-B899370784E1}" destId="{DE2AA526-4872-402C-ACC8-F5FCE682FFDA}" srcOrd="2" destOrd="0" parTransId="{73FE67BE-8099-4925-9019-FF7E9F3D9B8E}" sibTransId="{C291ED34-64C1-462A-A030-0911E9CE8917}"/>
    <dgm:cxn modelId="{CE04AC40-7C39-491D-B712-3FCB6A4EDFBF}" type="presOf" srcId="{F14C75CC-2DA8-4AE4-B946-A81A9FE11035}" destId="{3E7AA4BC-23E6-4776-B76E-FA847E1F5694}" srcOrd="0" destOrd="0" presId="urn:microsoft.com/office/officeart/2018/5/layout/IconLeafLabelList"/>
    <dgm:cxn modelId="{EC94676F-6C2B-4CB9-B105-2F68D98F0989}" type="presOf" srcId="{55BA4D82-F3A8-449B-8F48-B899370784E1}" destId="{176D39A0-0F89-47F6-9CE8-01F0023A420E}" srcOrd="0" destOrd="0" presId="urn:microsoft.com/office/officeart/2018/5/layout/IconLeafLabelList"/>
    <dgm:cxn modelId="{642A3195-7721-49DC-99C7-41392F470147}" type="presOf" srcId="{F2C19D4B-D630-4B73-8282-62F3FA96E941}" destId="{9A37F723-E8DD-4706-B98B-7985F43266D3}" srcOrd="0" destOrd="0" presId="urn:microsoft.com/office/officeart/2018/5/layout/IconLeafLabelList"/>
    <dgm:cxn modelId="{BD28A19C-8D0D-4D7F-AE74-5671AF6941A7}" srcId="{55BA4D82-F3A8-449B-8F48-B899370784E1}" destId="{F14C75CC-2DA8-4AE4-B946-A81A9FE11035}" srcOrd="4" destOrd="0" parTransId="{6B7DA857-24B3-4C8C-97C1-BDB5E6E34522}" sibTransId="{9826F90A-FFA5-47A3-8451-0D0A3820A7FC}"/>
    <dgm:cxn modelId="{DFDB4CA5-8649-4937-9EA6-61545E9AF233}" srcId="{55BA4D82-F3A8-449B-8F48-B899370784E1}" destId="{F2C19D4B-D630-4B73-8282-62F3FA96E941}" srcOrd="1" destOrd="0" parTransId="{E46DA5CB-4AC0-481E-9329-AF6CFC86559B}" sibTransId="{D8E237C3-AC89-44AB-A4A2-255EF5D35C1F}"/>
    <dgm:cxn modelId="{464FC1CD-3D19-4A76-9B11-B02875F15CF4}" srcId="{55BA4D82-F3A8-449B-8F48-B899370784E1}" destId="{624B5B24-18F9-4F81-B5F0-CCD6CAE9452B}" srcOrd="3" destOrd="0" parTransId="{D9D5C328-7181-45AB-BA0A-6395908BCA11}" sibTransId="{B680F783-7BFC-43AE-AF6D-90D6FE49514E}"/>
    <dgm:cxn modelId="{3D31A3D1-683B-4CEE-9A7B-F8CFDE83E69C}" type="presOf" srcId="{DD82B133-EDDB-41ED-8268-B65FED9E3E19}" destId="{D6431564-CEE6-4E1E-83C7-910538FFB3C1}" srcOrd="0" destOrd="0" presId="urn:microsoft.com/office/officeart/2018/5/layout/IconLeafLabelList"/>
    <dgm:cxn modelId="{D8F8CEDD-C6DF-4295-803C-E86CDCCDD92D}" type="presOf" srcId="{DE2AA526-4872-402C-ACC8-F5FCE682FFDA}" destId="{17025D80-D148-4677-B3F4-76535FF12E44}" srcOrd="0" destOrd="0" presId="urn:microsoft.com/office/officeart/2018/5/layout/IconLeafLabelList"/>
    <dgm:cxn modelId="{E151FCEF-9929-4087-A0D0-C95B3F95A53D}" srcId="{55BA4D82-F3A8-449B-8F48-B899370784E1}" destId="{DD82B133-EDDB-41ED-8268-B65FED9E3E19}" srcOrd="0" destOrd="0" parTransId="{09D0CE34-049B-4267-BD96-4231FCD98AB2}" sibTransId="{71903002-44A2-4E0D-B212-BFEBD2D0BC87}"/>
    <dgm:cxn modelId="{352AF1F3-EE03-4794-B77B-14E7D584B03B}" type="presOf" srcId="{624B5B24-18F9-4F81-B5F0-CCD6CAE9452B}" destId="{13D928A9-3963-4A61-9C40-FC8199FF2820}" srcOrd="0" destOrd="0" presId="urn:microsoft.com/office/officeart/2018/5/layout/IconLeafLabelList"/>
    <dgm:cxn modelId="{3EFE791B-FCC1-47B0-8E98-FE6EA2CCA4AB}" type="presParOf" srcId="{176D39A0-0F89-47F6-9CE8-01F0023A420E}" destId="{C3136234-8510-43B3-96CD-93CE96D464AA}" srcOrd="0" destOrd="0" presId="urn:microsoft.com/office/officeart/2018/5/layout/IconLeafLabelList"/>
    <dgm:cxn modelId="{6EFBC7C6-D1D1-4792-A27F-4B9E317D22B3}" type="presParOf" srcId="{C3136234-8510-43B3-96CD-93CE96D464AA}" destId="{D6A693E0-9604-48EA-B100-14625C6207B7}" srcOrd="0" destOrd="0" presId="urn:microsoft.com/office/officeart/2018/5/layout/IconLeafLabelList"/>
    <dgm:cxn modelId="{5153A97A-8DD5-46BA-B3BD-22F4DEC097F0}" type="presParOf" srcId="{C3136234-8510-43B3-96CD-93CE96D464AA}" destId="{805C0373-6190-4CEC-8481-065024758A79}" srcOrd="1" destOrd="0" presId="urn:microsoft.com/office/officeart/2018/5/layout/IconLeafLabelList"/>
    <dgm:cxn modelId="{7EF5AB6A-C765-43DC-A92A-2838C6AD608E}" type="presParOf" srcId="{C3136234-8510-43B3-96CD-93CE96D464AA}" destId="{4F181951-A1A7-4F2B-83B0-AAB63888AD39}" srcOrd="2" destOrd="0" presId="urn:microsoft.com/office/officeart/2018/5/layout/IconLeafLabelList"/>
    <dgm:cxn modelId="{3D58DDAC-0AC4-4E7D-B971-4194E69699B4}" type="presParOf" srcId="{C3136234-8510-43B3-96CD-93CE96D464AA}" destId="{D6431564-CEE6-4E1E-83C7-910538FFB3C1}" srcOrd="3" destOrd="0" presId="urn:microsoft.com/office/officeart/2018/5/layout/IconLeafLabelList"/>
    <dgm:cxn modelId="{29A8407A-B864-448E-A434-CA0D8D8F86FC}" type="presParOf" srcId="{176D39A0-0F89-47F6-9CE8-01F0023A420E}" destId="{AD9856C2-5604-4783-88C5-1C175CCBF031}" srcOrd="1" destOrd="0" presId="urn:microsoft.com/office/officeart/2018/5/layout/IconLeafLabelList"/>
    <dgm:cxn modelId="{34D6D392-4377-420D-A704-D1CE3AFF58CE}" type="presParOf" srcId="{176D39A0-0F89-47F6-9CE8-01F0023A420E}" destId="{5CB3AFC5-7367-485A-96ED-6B38C067FFC3}" srcOrd="2" destOrd="0" presId="urn:microsoft.com/office/officeart/2018/5/layout/IconLeafLabelList"/>
    <dgm:cxn modelId="{6D1AFFDF-9F4D-469F-B3DC-AD7B593891BD}" type="presParOf" srcId="{5CB3AFC5-7367-485A-96ED-6B38C067FFC3}" destId="{CA2643AB-90E5-4B33-875E-8202B7E707B4}" srcOrd="0" destOrd="0" presId="urn:microsoft.com/office/officeart/2018/5/layout/IconLeafLabelList"/>
    <dgm:cxn modelId="{F8A23FF7-7FF6-49E3-B54D-0C9F75F55187}" type="presParOf" srcId="{5CB3AFC5-7367-485A-96ED-6B38C067FFC3}" destId="{7691D5CE-6587-4DD2-9594-D6DF99C096C2}" srcOrd="1" destOrd="0" presId="urn:microsoft.com/office/officeart/2018/5/layout/IconLeafLabelList"/>
    <dgm:cxn modelId="{99D702FD-C76F-4FB9-A9C8-BAFD89F9DCA4}" type="presParOf" srcId="{5CB3AFC5-7367-485A-96ED-6B38C067FFC3}" destId="{333E9E2A-FEAC-4FEC-8B4D-05E2FD30F5CD}" srcOrd="2" destOrd="0" presId="urn:microsoft.com/office/officeart/2018/5/layout/IconLeafLabelList"/>
    <dgm:cxn modelId="{66CEC9B6-3D24-42C2-8837-0928BD2E753F}" type="presParOf" srcId="{5CB3AFC5-7367-485A-96ED-6B38C067FFC3}" destId="{9A37F723-E8DD-4706-B98B-7985F43266D3}" srcOrd="3" destOrd="0" presId="urn:microsoft.com/office/officeart/2018/5/layout/IconLeafLabelList"/>
    <dgm:cxn modelId="{27594F44-B189-4C7A-A5BD-E7C788A64A08}" type="presParOf" srcId="{176D39A0-0F89-47F6-9CE8-01F0023A420E}" destId="{A565A2EC-987D-4CE2-9CBC-3112DC02C6F0}" srcOrd="3" destOrd="0" presId="urn:microsoft.com/office/officeart/2018/5/layout/IconLeafLabelList"/>
    <dgm:cxn modelId="{B4897727-6739-4F32-9116-4E94B738C6B3}" type="presParOf" srcId="{176D39A0-0F89-47F6-9CE8-01F0023A420E}" destId="{36A0E1ED-4E94-4A6E-90DC-8DD0A8EC9FD1}" srcOrd="4" destOrd="0" presId="urn:microsoft.com/office/officeart/2018/5/layout/IconLeafLabelList"/>
    <dgm:cxn modelId="{2300C390-CD5C-4101-9D7C-63826723CAFE}" type="presParOf" srcId="{36A0E1ED-4E94-4A6E-90DC-8DD0A8EC9FD1}" destId="{06D8A889-D0E6-497E-9C5B-8770045598F9}" srcOrd="0" destOrd="0" presId="urn:microsoft.com/office/officeart/2018/5/layout/IconLeafLabelList"/>
    <dgm:cxn modelId="{F046ABE4-4B7A-49A5-B428-3E0DE39AF2E7}" type="presParOf" srcId="{36A0E1ED-4E94-4A6E-90DC-8DD0A8EC9FD1}" destId="{E952FC5B-BE8C-4210-A439-7DEB896568BB}" srcOrd="1" destOrd="0" presId="urn:microsoft.com/office/officeart/2018/5/layout/IconLeafLabelList"/>
    <dgm:cxn modelId="{9D60AA25-F505-492E-96AD-CB647AE2454A}" type="presParOf" srcId="{36A0E1ED-4E94-4A6E-90DC-8DD0A8EC9FD1}" destId="{30CFD069-6EC0-407E-B47A-04EB9270E769}" srcOrd="2" destOrd="0" presId="urn:microsoft.com/office/officeart/2018/5/layout/IconLeafLabelList"/>
    <dgm:cxn modelId="{52AD0308-0D52-4E23-8E77-9BB7FE716949}" type="presParOf" srcId="{36A0E1ED-4E94-4A6E-90DC-8DD0A8EC9FD1}" destId="{17025D80-D148-4677-B3F4-76535FF12E44}" srcOrd="3" destOrd="0" presId="urn:microsoft.com/office/officeart/2018/5/layout/IconLeafLabelList"/>
    <dgm:cxn modelId="{A90DAE0A-3936-475C-8860-553E6AE4F3CF}" type="presParOf" srcId="{176D39A0-0F89-47F6-9CE8-01F0023A420E}" destId="{06A62363-9E25-4196-8A47-A53A1BE7DC82}" srcOrd="5" destOrd="0" presId="urn:microsoft.com/office/officeart/2018/5/layout/IconLeafLabelList"/>
    <dgm:cxn modelId="{D4C09C7E-C3B6-44A1-A0A4-5B7BD8D9894C}" type="presParOf" srcId="{176D39A0-0F89-47F6-9CE8-01F0023A420E}" destId="{B7F55D02-2A09-4D67-9A38-282674F01A4B}" srcOrd="6" destOrd="0" presId="urn:microsoft.com/office/officeart/2018/5/layout/IconLeafLabelList"/>
    <dgm:cxn modelId="{667F1B75-442F-4D8A-8F27-DAA5803CA6E2}" type="presParOf" srcId="{B7F55D02-2A09-4D67-9A38-282674F01A4B}" destId="{9E86DA72-C596-4D8F-B11A-9481B6581FC1}" srcOrd="0" destOrd="0" presId="urn:microsoft.com/office/officeart/2018/5/layout/IconLeafLabelList"/>
    <dgm:cxn modelId="{CC0A00C8-1605-4751-908C-F4DE62E7D755}" type="presParOf" srcId="{B7F55D02-2A09-4D67-9A38-282674F01A4B}" destId="{26626B90-C376-402B-BBA4-BE703B4EC182}" srcOrd="1" destOrd="0" presId="urn:microsoft.com/office/officeart/2018/5/layout/IconLeafLabelList"/>
    <dgm:cxn modelId="{FDCD6349-902D-4444-9C37-45F5C2FCB584}" type="presParOf" srcId="{B7F55D02-2A09-4D67-9A38-282674F01A4B}" destId="{923586DE-D0C3-4B4E-B834-F776F380FCE1}" srcOrd="2" destOrd="0" presId="urn:microsoft.com/office/officeart/2018/5/layout/IconLeafLabelList"/>
    <dgm:cxn modelId="{754B75AA-361A-484F-9F2D-0A31338657FD}" type="presParOf" srcId="{B7F55D02-2A09-4D67-9A38-282674F01A4B}" destId="{13D928A9-3963-4A61-9C40-FC8199FF2820}" srcOrd="3" destOrd="0" presId="urn:microsoft.com/office/officeart/2018/5/layout/IconLeafLabelList"/>
    <dgm:cxn modelId="{20EB4DCB-9B8F-4E77-9646-F0A69FA42F7C}" type="presParOf" srcId="{176D39A0-0F89-47F6-9CE8-01F0023A420E}" destId="{AA33B37F-D770-4E2E-9ED1-E4652A5CB91D}" srcOrd="7" destOrd="0" presId="urn:microsoft.com/office/officeart/2018/5/layout/IconLeafLabelList"/>
    <dgm:cxn modelId="{702D13D9-26A9-42FC-BEAE-84F23A742F7A}" type="presParOf" srcId="{176D39A0-0F89-47F6-9CE8-01F0023A420E}" destId="{C2B03489-6CD9-4149-8B64-AEF48DE01C79}" srcOrd="8" destOrd="0" presId="urn:microsoft.com/office/officeart/2018/5/layout/IconLeafLabelList"/>
    <dgm:cxn modelId="{F9A5D1D8-9025-4D1D-B9F4-C33E1EACC573}" type="presParOf" srcId="{C2B03489-6CD9-4149-8B64-AEF48DE01C79}" destId="{D8DB2E77-E28E-4B12-B5C4-7F2C13E9CD54}" srcOrd="0" destOrd="0" presId="urn:microsoft.com/office/officeart/2018/5/layout/IconLeafLabelList"/>
    <dgm:cxn modelId="{D7D266DF-2826-4A48-89B4-AE6A092D30F4}" type="presParOf" srcId="{C2B03489-6CD9-4149-8B64-AEF48DE01C79}" destId="{BDA780BE-02E7-4D6B-95C3-A7667E6B842A}" srcOrd="1" destOrd="0" presId="urn:microsoft.com/office/officeart/2018/5/layout/IconLeafLabelList"/>
    <dgm:cxn modelId="{67146246-E007-4B7D-9C3F-4853D2708009}" type="presParOf" srcId="{C2B03489-6CD9-4149-8B64-AEF48DE01C79}" destId="{CACF2F2F-C34B-490B-A70D-198C4B7C01BB}" srcOrd="2" destOrd="0" presId="urn:microsoft.com/office/officeart/2018/5/layout/IconLeafLabelList"/>
    <dgm:cxn modelId="{282A5DAF-FFF0-41BB-BE20-5BC9162A0002}" type="presParOf" srcId="{C2B03489-6CD9-4149-8B64-AEF48DE01C79}" destId="{3E7AA4BC-23E6-4776-B76E-FA847E1F5694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B1CF65-3277-45AD-91F0-F5760E28E39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F46AE5C-13B8-4ACE-8147-79C1F50B46EB}">
      <dgm:prSet/>
      <dgm:spPr/>
      <dgm:t>
        <a:bodyPr/>
        <a:lstStyle/>
        <a:p>
          <a:r>
            <a:rPr lang="en-US"/>
            <a:t>Ableism in society</a:t>
          </a:r>
        </a:p>
      </dgm:t>
    </dgm:pt>
    <dgm:pt modelId="{4C640F16-58C5-491E-B3D9-AB446E4418DA}" type="parTrans" cxnId="{236049DF-DFEF-4541-B308-D9D0683F7B58}">
      <dgm:prSet/>
      <dgm:spPr/>
      <dgm:t>
        <a:bodyPr/>
        <a:lstStyle/>
        <a:p>
          <a:endParaRPr lang="en-US"/>
        </a:p>
      </dgm:t>
    </dgm:pt>
    <dgm:pt modelId="{DEFAFB6B-F786-42E9-9240-85604084CD00}" type="sibTrans" cxnId="{236049DF-DFEF-4541-B308-D9D0683F7B58}">
      <dgm:prSet/>
      <dgm:spPr/>
      <dgm:t>
        <a:bodyPr/>
        <a:lstStyle/>
        <a:p>
          <a:endParaRPr lang="en-US"/>
        </a:p>
      </dgm:t>
    </dgm:pt>
    <dgm:pt modelId="{5C02409C-0FC6-4186-B8B7-64145DAC5A0E}">
      <dgm:prSet/>
      <dgm:spPr/>
      <dgm:t>
        <a:bodyPr/>
        <a:lstStyle/>
        <a:p>
          <a:r>
            <a:rPr lang="en-US"/>
            <a:t>Intersectionality </a:t>
          </a:r>
        </a:p>
      </dgm:t>
    </dgm:pt>
    <dgm:pt modelId="{478B5997-85CC-4B68-BFC6-AB27BA9E59BB}" type="parTrans" cxnId="{054D885E-64B2-4589-98BB-08937A7A8ED7}">
      <dgm:prSet/>
      <dgm:spPr/>
      <dgm:t>
        <a:bodyPr/>
        <a:lstStyle/>
        <a:p>
          <a:endParaRPr lang="en-US"/>
        </a:p>
      </dgm:t>
    </dgm:pt>
    <dgm:pt modelId="{8099075D-E44B-481D-AE2F-1EC30496E77F}" type="sibTrans" cxnId="{054D885E-64B2-4589-98BB-08937A7A8ED7}">
      <dgm:prSet/>
      <dgm:spPr/>
      <dgm:t>
        <a:bodyPr/>
        <a:lstStyle/>
        <a:p>
          <a:endParaRPr lang="en-US"/>
        </a:p>
      </dgm:t>
    </dgm:pt>
    <dgm:pt modelId="{24165D6B-B620-4D0F-9049-5B54D0597FCC}">
      <dgm:prSet/>
      <dgm:spPr/>
      <dgm:t>
        <a:bodyPr/>
        <a:lstStyle/>
        <a:p>
          <a:r>
            <a:rPr lang="en-US"/>
            <a:t>Programs for disability in schools and Universities </a:t>
          </a:r>
        </a:p>
      </dgm:t>
    </dgm:pt>
    <dgm:pt modelId="{D819DF17-2C12-42E3-8846-29BC85AEC87B}" type="parTrans" cxnId="{051A9D30-4907-409F-AE3B-246F3E80CCFC}">
      <dgm:prSet/>
      <dgm:spPr/>
      <dgm:t>
        <a:bodyPr/>
        <a:lstStyle/>
        <a:p>
          <a:endParaRPr lang="en-US"/>
        </a:p>
      </dgm:t>
    </dgm:pt>
    <dgm:pt modelId="{0B8A82F2-5505-45FE-829E-14FB2327D27C}" type="sibTrans" cxnId="{051A9D30-4907-409F-AE3B-246F3E80CCFC}">
      <dgm:prSet/>
      <dgm:spPr/>
      <dgm:t>
        <a:bodyPr/>
        <a:lstStyle/>
        <a:p>
          <a:endParaRPr lang="en-US"/>
        </a:p>
      </dgm:t>
    </dgm:pt>
    <dgm:pt modelId="{3A05E769-307F-4826-8E0E-8900C6F4FC76}">
      <dgm:prSet/>
      <dgm:spPr/>
      <dgm:t>
        <a:bodyPr/>
        <a:lstStyle/>
        <a:p>
          <a:r>
            <a:rPr lang="en-US"/>
            <a:t>Intersectionality </a:t>
          </a:r>
        </a:p>
      </dgm:t>
    </dgm:pt>
    <dgm:pt modelId="{27B1173B-B7DA-474F-8AE2-02BA19A69B3C}" type="parTrans" cxnId="{3CD6D9FB-39C5-4F6C-A2FD-806E805CBA35}">
      <dgm:prSet/>
      <dgm:spPr/>
      <dgm:t>
        <a:bodyPr/>
        <a:lstStyle/>
        <a:p>
          <a:endParaRPr lang="en-US"/>
        </a:p>
      </dgm:t>
    </dgm:pt>
    <dgm:pt modelId="{0A39D246-A126-4276-B2AC-7588C5C47E10}" type="sibTrans" cxnId="{3CD6D9FB-39C5-4F6C-A2FD-806E805CBA35}">
      <dgm:prSet/>
      <dgm:spPr/>
      <dgm:t>
        <a:bodyPr/>
        <a:lstStyle/>
        <a:p>
          <a:endParaRPr lang="en-US"/>
        </a:p>
      </dgm:t>
    </dgm:pt>
    <dgm:pt modelId="{E3294F38-6E9C-4F07-9D05-E9368DBABBFE}">
      <dgm:prSet/>
      <dgm:spPr/>
      <dgm:t>
        <a:bodyPr/>
        <a:lstStyle/>
        <a:p>
          <a:r>
            <a:rPr lang="en-US"/>
            <a:t>Race</a:t>
          </a:r>
        </a:p>
      </dgm:t>
    </dgm:pt>
    <dgm:pt modelId="{CFA49585-4265-4C05-874E-F4F25B4697F4}" type="parTrans" cxnId="{6CE98BB6-B75D-4F2D-97E8-39C19C0ED937}">
      <dgm:prSet/>
      <dgm:spPr/>
      <dgm:t>
        <a:bodyPr/>
        <a:lstStyle/>
        <a:p>
          <a:endParaRPr lang="en-US"/>
        </a:p>
      </dgm:t>
    </dgm:pt>
    <dgm:pt modelId="{11A1D628-6E0B-4059-A5F1-80B7CFD39CDC}" type="sibTrans" cxnId="{6CE98BB6-B75D-4F2D-97E8-39C19C0ED937}">
      <dgm:prSet/>
      <dgm:spPr/>
      <dgm:t>
        <a:bodyPr/>
        <a:lstStyle/>
        <a:p>
          <a:endParaRPr lang="en-US"/>
        </a:p>
      </dgm:t>
    </dgm:pt>
    <dgm:pt modelId="{EB3E2002-0946-4A7F-98BD-D3C52FDF6B36}">
      <dgm:prSet/>
      <dgm:spPr/>
      <dgm:t>
        <a:bodyPr/>
        <a:lstStyle/>
        <a:p>
          <a:r>
            <a:rPr lang="en-US"/>
            <a:t>Gender </a:t>
          </a:r>
        </a:p>
      </dgm:t>
    </dgm:pt>
    <dgm:pt modelId="{72B732C2-02FE-467D-B13F-0C5E32017A29}" type="parTrans" cxnId="{C600E470-619E-4EE0-B0AC-FE4C70AD2C30}">
      <dgm:prSet/>
      <dgm:spPr/>
      <dgm:t>
        <a:bodyPr/>
        <a:lstStyle/>
        <a:p>
          <a:endParaRPr lang="en-US"/>
        </a:p>
      </dgm:t>
    </dgm:pt>
    <dgm:pt modelId="{71C63934-1EB8-4C55-B79E-4026B4AED6D7}" type="sibTrans" cxnId="{C600E470-619E-4EE0-B0AC-FE4C70AD2C30}">
      <dgm:prSet/>
      <dgm:spPr/>
      <dgm:t>
        <a:bodyPr/>
        <a:lstStyle/>
        <a:p>
          <a:endParaRPr lang="en-US"/>
        </a:p>
      </dgm:t>
    </dgm:pt>
    <dgm:pt modelId="{EA2A2AD7-A772-4CBB-9FF6-B9D350BD9B50}">
      <dgm:prSet/>
      <dgm:spPr/>
      <dgm:t>
        <a:bodyPr/>
        <a:lstStyle/>
        <a:p>
          <a:r>
            <a:rPr lang="en-US"/>
            <a:t>Media </a:t>
          </a:r>
        </a:p>
      </dgm:t>
    </dgm:pt>
    <dgm:pt modelId="{8EDDB109-8439-45BD-ADB6-C721EA6FB0D4}" type="parTrans" cxnId="{061A3CCA-C0D9-4D48-A5B4-55AE25814EE3}">
      <dgm:prSet/>
      <dgm:spPr/>
      <dgm:t>
        <a:bodyPr/>
        <a:lstStyle/>
        <a:p>
          <a:endParaRPr lang="en-US"/>
        </a:p>
      </dgm:t>
    </dgm:pt>
    <dgm:pt modelId="{8D658A7A-8DD8-4349-9978-47B71CBFBD7C}" type="sibTrans" cxnId="{061A3CCA-C0D9-4D48-A5B4-55AE25814EE3}">
      <dgm:prSet/>
      <dgm:spPr/>
      <dgm:t>
        <a:bodyPr/>
        <a:lstStyle/>
        <a:p>
          <a:endParaRPr lang="en-US"/>
        </a:p>
      </dgm:t>
    </dgm:pt>
    <dgm:pt modelId="{7BD5BB9A-5D01-45C4-8C21-5CB086C1EEE8}" type="pres">
      <dgm:prSet presAssocID="{B6B1CF65-3277-45AD-91F0-F5760E28E395}" presName="linear" presStyleCnt="0">
        <dgm:presLayoutVars>
          <dgm:animLvl val="lvl"/>
          <dgm:resizeHandles val="exact"/>
        </dgm:presLayoutVars>
      </dgm:prSet>
      <dgm:spPr/>
    </dgm:pt>
    <dgm:pt modelId="{9194A90F-81FE-40F2-8087-79E39FDFA945}" type="pres">
      <dgm:prSet presAssocID="{DF46AE5C-13B8-4ACE-8147-79C1F50B46E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710B00B-7F96-458F-8167-AA0EB93347B2}" type="pres">
      <dgm:prSet presAssocID="{DEFAFB6B-F786-42E9-9240-85604084CD00}" presName="spacer" presStyleCnt="0"/>
      <dgm:spPr/>
    </dgm:pt>
    <dgm:pt modelId="{95F584EB-F2EB-465B-A349-E078FC834EBA}" type="pres">
      <dgm:prSet presAssocID="{5C02409C-0FC6-4186-B8B7-64145DAC5A0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619072A5-D497-43EF-96DB-36950302DEAF}" type="pres">
      <dgm:prSet presAssocID="{8099075D-E44B-481D-AE2F-1EC30496E77F}" presName="spacer" presStyleCnt="0"/>
      <dgm:spPr/>
    </dgm:pt>
    <dgm:pt modelId="{78444730-7BDA-4EA2-847D-15FEAC9CBF5B}" type="pres">
      <dgm:prSet presAssocID="{24165D6B-B620-4D0F-9049-5B54D0597FCC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0DE579A-AC52-4149-9952-F06ED1ED4893}" type="pres">
      <dgm:prSet presAssocID="{0B8A82F2-5505-45FE-829E-14FB2327D27C}" presName="spacer" presStyleCnt="0"/>
      <dgm:spPr/>
    </dgm:pt>
    <dgm:pt modelId="{AC5E18F7-27D3-4793-B257-351AF4588FF0}" type="pres">
      <dgm:prSet presAssocID="{3A05E769-307F-4826-8E0E-8900C6F4FC76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F159928-17F7-418B-B872-507E0C2E3FFA}" type="pres">
      <dgm:prSet presAssocID="{0A39D246-A126-4276-B2AC-7588C5C47E10}" presName="spacer" presStyleCnt="0"/>
      <dgm:spPr/>
    </dgm:pt>
    <dgm:pt modelId="{B43DE4B8-FBB8-4658-8369-F97A4E2A74B8}" type="pres">
      <dgm:prSet presAssocID="{E3294F38-6E9C-4F07-9D05-E9368DBABBF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098CD8D-8136-4F73-B7FD-DF05EEC424FC}" type="pres">
      <dgm:prSet presAssocID="{11A1D628-6E0B-4059-A5F1-80B7CFD39CDC}" presName="spacer" presStyleCnt="0"/>
      <dgm:spPr/>
    </dgm:pt>
    <dgm:pt modelId="{6D0C61D6-E99B-40BD-8F4A-1BCA591E432D}" type="pres">
      <dgm:prSet presAssocID="{EB3E2002-0946-4A7F-98BD-D3C52FDF6B36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357EEE5A-DAD4-43B3-BE18-318CE55EC3E7}" type="pres">
      <dgm:prSet presAssocID="{71C63934-1EB8-4C55-B79E-4026B4AED6D7}" presName="spacer" presStyleCnt="0"/>
      <dgm:spPr/>
    </dgm:pt>
    <dgm:pt modelId="{DE7E0929-C969-4488-A4F6-7BCB2D4320B0}" type="pres">
      <dgm:prSet presAssocID="{EA2A2AD7-A772-4CBB-9FF6-B9D350BD9B50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9C746206-A0F3-4C1C-8C5B-976419F790D1}" type="presOf" srcId="{24165D6B-B620-4D0F-9049-5B54D0597FCC}" destId="{78444730-7BDA-4EA2-847D-15FEAC9CBF5B}" srcOrd="0" destOrd="0" presId="urn:microsoft.com/office/officeart/2005/8/layout/vList2"/>
    <dgm:cxn modelId="{005D2F1C-6490-42E2-A747-93C737C6450F}" type="presOf" srcId="{E3294F38-6E9C-4F07-9D05-E9368DBABBFE}" destId="{B43DE4B8-FBB8-4658-8369-F97A4E2A74B8}" srcOrd="0" destOrd="0" presId="urn:microsoft.com/office/officeart/2005/8/layout/vList2"/>
    <dgm:cxn modelId="{051A9D30-4907-409F-AE3B-246F3E80CCFC}" srcId="{B6B1CF65-3277-45AD-91F0-F5760E28E395}" destId="{24165D6B-B620-4D0F-9049-5B54D0597FCC}" srcOrd="2" destOrd="0" parTransId="{D819DF17-2C12-42E3-8846-29BC85AEC87B}" sibTransId="{0B8A82F2-5505-45FE-829E-14FB2327D27C}"/>
    <dgm:cxn modelId="{054D885E-64B2-4589-98BB-08937A7A8ED7}" srcId="{B6B1CF65-3277-45AD-91F0-F5760E28E395}" destId="{5C02409C-0FC6-4186-B8B7-64145DAC5A0E}" srcOrd="1" destOrd="0" parTransId="{478B5997-85CC-4B68-BFC6-AB27BA9E59BB}" sibTransId="{8099075D-E44B-481D-AE2F-1EC30496E77F}"/>
    <dgm:cxn modelId="{C600E470-619E-4EE0-B0AC-FE4C70AD2C30}" srcId="{B6B1CF65-3277-45AD-91F0-F5760E28E395}" destId="{EB3E2002-0946-4A7F-98BD-D3C52FDF6B36}" srcOrd="5" destOrd="0" parTransId="{72B732C2-02FE-467D-B13F-0C5E32017A29}" sibTransId="{71C63934-1EB8-4C55-B79E-4026B4AED6D7}"/>
    <dgm:cxn modelId="{B275877E-EA99-44A3-9943-0383EB7D9721}" type="presOf" srcId="{5C02409C-0FC6-4186-B8B7-64145DAC5A0E}" destId="{95F584EB-F2EB-465B-A349-E078FC834EBA}" srcOrd="0" destOrd="0" presId="urn:microsoft.com/office/officeart/2005/8/layout/vList2"/>
    <dgm:cxn modelId="{43011E89-A442-47B7-8D5A-E10EF8939A88}" type="presOf" srcId="{EA2A2AD7-A772-4CBB-9FF6-B9D350BD9B50}" destId="{DE7E0929-C969-4488-A4F6-7BCB2D4320B0}" srcOrd="0" destOrd="0" presId="urn:microsoft.com/office/officeart/2005/8/layout/vList2"/>
    <dgm:cxn modelId="{6CE98BB6-B75D-4F2D-97E8-39C19C0ED937}" srcId="{B6B1CF65-3277-45AD-91F0-F5760E28E395}" destId="{E3294F38-6E9C-4F07-9D05-E9368DBABBFE}" srcOrd="4" destOrd="0" parTransId="{CFA49585-4265-4C05-874E-F4F25B4697F4}" sibTransId="{11A1D628-6E0B-4059-A5F1-80B7CFD39CDC}"/>
    <dgm:cxn modelId="{061A3CCA-C0D9-4D48-A5B4-55AE25814EE3}" srcId="{B6B1CF65-3277-45AD-91F0-F5760E28E395}" destId="{EA2A2AD7-A772-4CBB-9FF6-B9D350BD9B50}" srcOrd="6" destOrd="0" parTransId="{8EDDB109-8439-45BD-ADB6-C721EA6FB0D4}" sibTransId="{8D658A7A-8DD8-4349-9978-47B71CBFBD7C}"/>
    <dgm:cxn modelId="{A4C249CD-D8CF-4159-BEDF-F39C849E3720}" type="presOf" srcId="{B6B1CF65-3277-45AD-91F0-F5760E28E395}" destId="{7BD5BB9A-5D01-45C4-8C21-5CB086C1EEE8}" srcOrd="0" destOrd="0" presId="urn:microsoft.com/office/officeart/2005/8/layout/vList2"/>
    <dgm:cxn modelId="{DED14AD3-4262-4240-9EE1-771C44256F3E}" type="presOf" srcId="{EB3E2002-0946-4A7F-98BD-D3C52FDF6B36}" destId="{6D0C61D6-E99B-40BD-8F4A-1BCA591E432D}" srcOrd="0" destOrd="0" presId="urn:microsoft.com/office/officeart/2005/8/layout/vList2"/>
    <dgm:cxn modelId="{236049DF-DFEF-4541-B308-D9D0683F7B58}" srcId="{B6B1CF65-3277-45AD-91F0-F5760E28E395}" destId="{DF46AE5C-13B8-4ACE-8147-79C1F50B46EB}" srcOrd="0" destOrd="0" parTransId="{4C640F16-58C5-491E-B3D9-AB446E4418DA}" sibTransId="{DEFAFB6B-F786-42E9-9240-85604084CD00}"/>
    <dgm:cxn modelId="{211953F1-1C2F-4DD8-81DC-5739C62E8DE2}" type="presOf" srcId="{3A05E769-307F-4826-8E0E-8900C6F4FC76}" destId="{AC5E18F7-27D3-4793-B257-351AF4588FF0}" srcOrd="0" destOrd="0" presId="urn:microsoft.com/office/officeart/2005/8/layout/vList2"/>
    <dgm:cxn modelId="{FC261BF7-7757-4FEE-BEEA-88E4A16DB9A1}" type="presOf" srcId="{DF46AE5C-13B8-4ACE-8147-79C1F50B46EB}" destId="{9194A90F-81FE-40F2-8087-79E39FDFA945}" srcOrd="0" destOrd="0" presId="urn:microsoft.com/office/officeart/2005/8/layout/vList2"/>
    <dgm:cxn modelId="{3CD6D9FB-39C5-4F6C-A2FD-806E805CBA35}" srcId="{B6B1CF65-3277-45AD-91F0-F5760E28E395}" destId="{3A05E769-307F-4826-8E0E-8900C6F4FC76}" srcOrd="3" destOrd="0" parTransId="{27B1173B-B7DA-474F-8AE2-02BA19A69B3C}" sibTransId="{0A39D246-A126-4276-B2AC-7588C5C47E10}"/>
    <dgm:cxn modelId="{30EEFB26-31E8-4470-A13F-2F092C18318F}" type="presParOf" srcId="{7BD5BB9A-5D01-45C4-8C21-5CB086C1EEE8}" destId="{9194A90F-81FE-40F2-8087-79E39FDFA945}" srcOrd="0" destOrd="0" presId="urn:microsoft.com/office/officeart/2005/8/layout/vList2"/>
    <dgm:cxn modelId="{D79B196E-CBBD-4B5A-A8D9-914558F8792F}" type="presParOf" srcId="{7BD5BB9A-5D01-45C4-8C21-5CB086C1EEE8}" destId="{6710B00B-7F96-458F-8167-AA0EB93347B2}" srcOrd="1" destOrd="0" presId="urn:microsoft.com/office/officeart/2005/8/layout/vList2"/>
    <dgm:cxn modelId="{A19C7F20-4B60-4D77-9A50-7903F7E2E34D}" type="presParOf" srcId="{7BD5BB9A-5D01-45C4-8C21-5CB086C1EEE8}" destId="{95F584EB-F2EB-465B-A349-E078FC834EBA}" srcOrd="2" destOrd="0" presId="urn:microsoft.com/office/officeart/2005/8/layout/vList2"/>
    <dgm:cxn modelId="{1734E67F-4F81-4B2F-9039-0DDE1AD8FD38}" type="presParOf" srcId="{7BD5BB9A-5D01-45C4-8C21-5CB086C1EEE8}" destId="{619072A5-D497-43EF-96DB-36950302DEAF}" srcOrd="3" destOrd="0" presId="urn:microsoft.com/office/officeart/2005/8/layout/vList2"/>
    <dgm:cxn modelId="{6B004979-55EB-47D1-ABDA-17C90EC49CFB}" type="presParOf" srcId="{7BD5BB9A-5D01-45C4-8C21-5CB086C1EEE8}" destId="{78444730-7BDA-4EA2-847D-15FEAC9CBF5B}" srcOrd="4" destOrd="0" presId="urn:microsoft.com/office/officeart/2005/8/layout/vList2"/>
    <dgm:cxn modelId="{78CC83B4-BE90-44A1-9BE6-D0F3E9F0CA2E}" type="presParOf" srcId="{7BD5BB9A-5D01-45C4-8C21-5CB086C1EEE8}" destId="{D0DE579A-AC52-4149-9952-F06ED1ED4893}" srcOrd="5" destOrd="0" presId="urn:microsoft.com/office/officeart/2005/8/layout/vList2"/>
    <dgm:cxn modelId="{FD052313-41D9-42A2-B27C-D600FE26CAEB}" type="presParOf" srcId="{7BD5BB9A-5D01-45C4-8C21-5CB086C1EEE8}" destId="{AC5E18F7-27D3-4793-B257-351AF4588FF0}" srcOrd="6" destOrd="0" presId="urn:microsoft.com/office/officeart/2005/8/layout/vList2"/>
    <dgm:cxn modelId="{9B86ACCF-C18D-49D0-B9C7-596154C515E4}" type="presParOf" srcId="{7BD5BB9A-5D01-45C4-8C21-5CB086C1EEE8}" destId="{0F159928-17F7-418B-B872-507E0C2E3FFA}" srcOrd="7" destOrd="0" presId="urn:microsoft.com/office/officeart/2005/8/layout/vList2"/>
    <dgm:cxn modelId="{26EACC2D-B9C1-4E2E-8330-60BE761281DA}" type="presParOf" srcId="{7BD5BB9A-5D01-45C4-8C21-5CB086C1EEE8}" destId="{B43DE4B8-FBB8-4658-8369-F97A4E2A74B8}" srcOrd="8" destOrd="0" presId="urn:microsoft.com/office/officeart/2005/8/layout/vList2"/>
    <dgm:cxn modelId="{B83DD171-1890-4885-A829-AE8ADBAECB9D}" type="presParOf" srcId="{7BD5BB9A-5D01-45C4-8C21-5CB086C1EEE8}" destId="{4098CD8D-8136-4F73-B7FD-DF05EEC424FC}" srcOrd="9" destOrd="0" presId="urn:microsoft.com/office/officeart/2005/8/layout/vList2"/>
    <dgm:cxn modelId="{A28451F7-25AC-4D39-A31B-55F8B05FEA68}" type="presParOf" srcId="{7BD5BB9A-5D01-45C4-8C21-5CB086C1EEE8}" destId="{6D0C61D6-E99B-40BD-8F4A-1BCA591E432D}" srcOrd="10" destOrd="0" presId="urn:microsoft.com/office/officeart/2005/8/layout/vList2"/>
    <dgm:cxn modelId="{4518A465-176B-465A-B00B-25F45287E10B}" type="presParOf" srcId="{7BD5BB9A-5D01-45C4-8C21-5CB086C1EEE8}" destId="{357EEE5A-DAD4-43B3-BE18-318CE55EC3E7}" srcOrd="11" destOrd="0" presId="urn:microsoft.com/office/officeart/2005/8/layout/vList2"/>
    <dgm:cxn modelId="{3271A872-2632-4FBA-9A85-0E5877BD6E9D}" type="presParOf" srcId="{7BD5BB9A-5D01-45C4-8C21-5CB086C1EEE8}" destId="{DE7E0929-C969-4488-A4F6-7BCB2D4320B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1338F0-E23E-44B5-A2CF-1E38D63AD90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16E9E27-A4C2-4A01-81D6-42AF2DC6F896}">
      <dgm:prSet/>
      <dgm:spPr/>
      <dgm:t>
        <a:bodyPr/>
        <a:lstStyle/>
        <a:p>
          <a:r>
            <a:rPr lang="en-US"/>
            <a:t>Developing a Website </a:t>
          </a:r>
        </a:p>
      </dgm:t>
    </dgm:pt>
    <dgm:pt modelId="{DFE70CBE-B826-4EF6-9682-ED5C6DC04111}" type="parTrans" cxnId="{F2D42304-E3E6-43AD-AD09-4F4A41095187}">
      <dgm:prSet/>
      <dgm:spPr/>
      <dgm:t>
        <a:bodyPr/>
        <a:lstStyle/>
        <a:p>
          <a:endParaRPr lang="en-US"/>
        </a:p>
      </dgm:t>
    </dgm:pt>
    <dgm:pt modelId="{456578FE-4684-4377-AA6B-45BE0A762B48}" type="sibTrans" cxnId="{F2D42304-E3E6-43AD-AD09-4F4A41095187}">
      <dgm:prSet/>
      <dgm:spPr/>
      <dgm:t>
        <a:bodyPr/>
        <a:lstStyle/>
        <a:p>
          <a:endParaRPr lang="en-US"/>
        </a:p>
      </dgm:t>
    </dgm:pt>
    <dgm:pt modelId="{5505A565-2A57-4507-9D4C-F1ADA0549817}">
      <dgm:prSet/>
      <dgm:spPr/>
      <dgm:t>
        <a:bodyPr/>
        <a:lstStyle/>
        <a:p>
          <a:r>
            <a:rPr lang="en-US"/>
            <a:t>Official logo and advertisement </a:t>
          </a:r>
        </a:p>
      </dgm:t>
    </dgm:pt>
    <dgm:pt modelId="{BEB1239E-57EA-45BA-90C3-C15EF4FD0430}" type="parTrans" cxnId="{78342D89-416C-4FE6-AAC6-C8622E3AAF6C}">
      <dgm:prSet/>
      <dgm:spPr/>
      <dgm:t>
        <a:bodyPr/>
        <a:lstStyle/>
        <a:p>
          <a:endParaRPr lang="en-US"/>
        </a:p>
      </dgm:t>
    </dgm:pt>
    <dgm:pt modelId="{C492D467-34E6-4150-9AB1-58DB8400A80E}" type="sibTrans" cxnId="{78342D89-416C-4FE6-AAC6-C8622E3AAF6C}">
      <dgm:prSet/>
      <dgm:spPr/>
      <dgm:t>
        <a:bodyPr/>
        <a:lstStyle/>
        <a:p>
          <a:endParaRPr lang="en-US"/>
        </a:p>
      </dgm:t>
    </dgm:pt>
    <dgm:pt modelId="{087D627A-0E96-4FF6-BF1D-C430B6205BF0}">
      <dgm:prSet/>
      <dgm:spPr/>
      <dgm:t>
        <a:bodyPr/>
        <a:lstStyle/>
        <a:p>
          <a:r>
            <a:rPr lang="en-US"/>
            <a:t>Other topics of discussion </a:t>
          </a:r>
        </a:p>
      </dgm:t>
    </dgm:pt>
    <dgm:pt modelId="{057FBB93-4F64-4DC1-B776-DC461B203262}" type="parTrans" cxnId="{692A775D-D88A-4EE8-B1E9-714FCC9B1FCC}">
      <dgm:prSet/>
      <dgm:spPr/>
      <dgm:t>
        <a:bodyPr/>
        <a:lstStyle/>
        <a:p>
          <a:endParaRPr lang="en-US"/>
        </a:p>
      </dgm:t>
    </dgm:pt>
    <dgm:pt modelId="{A678E6C0-F7E4-41D2-9AA4-1B25FC163755}" type="sibTrans" cxnId="{692A775D-D88A-4EE8-B1E9-714FCC9B1FCC}">
      <dgm:prSet/>
      <dgm:spPr/>
      <dgm:t>
        <a:bodyPr/>
        <a:lstStyle/>
        <a:p>
          <a:endParaRPr lang="en-US"/>
        </a:p>
      </dgm:t>
    </dgm:pt>
    <dgm:pt modelId="{4FAB92C0-49D9-4DCE-8F08-5B34AB9843EE}">
      <dgm:prSet/>
      <dgm:spPr/>
      <dgm:t>
        <a:bodyPr/>
        <a:lstStyle/>
        <a:p>
          <a:r>
            <a:rPr lang="en-US"/>
            <a:t>Booking different celebrity Activists </a:t>
          </a:r>
        </a:p>
      </dgm:t>
    </dgm:pt>
    <dgm:pt modelId="{BEC0F59F-5A9E-4F43-9180-B1B4C9C6C33B}" type="parTrans" cxnId="{3B15B4FA-2182-4B37-8580-1525B3FAD5A7}">
      <dgm:prSet/>
      <dgm:spPr/>
      <dgm:t>
        <a:bodyPr/>
        <a:lstStyle/>
        <a:p>
          <a:endParaRPr lang="en-US"/>
        </a:p>
      </dgm:t>
    </dgm:pt>
    <dgm:pt modelId="{D0F8CFEB-0F39-4120-9E5A-8646AE373E4F}" type="sibTrans" cxnId="{3B15B4FA-2182-4B37-8580-1525B3FAD5A7}">
      <dgm:prSet/>
      <dgm:spPr/>
      <dgm:t>
        <a:bodyPr/>
        <a:lstStyle/>
        <a:p>
          <a:endParaRPr lang="en-US"/>
        </a:p>
      </dgm:t>
    </dgm:pt>
    <dgm:pt modelId="{B23CB036-5B71-4FDA-953F-D0343B90BAA0}">
      <dgm:prSet/>
      <dgm:spPr/>
      <dgm:t>
        <a:bodyPr/>
        <a:lstStyle/>
        <a:p>
          <a:r>
            <a:rPr lang="en-US"/>
            <a:t>Brandon Leake </a:t>
          </a:r>
        </a:p>
      </dgm:t>
    </dgm:pt>
    <dgm:pt modelId="{30DE8027-37A3-4CA8-A028-608CA598356D}" type="parTrans" cxnId="{4243A080-1169-4921-A8F6-5360F2064743}">
      <dgm:prSet/>
      <dgm:spPr/>
      <dgm:t>
        <a:bodyPr/>
        <a:lstStyle/>
        <a:p>
          <a:endParaRPr lang="en-US"/>
        </a:p>
      </dgm:t>
    </dgm:pt>
    <dgm:pt modelId="{C6FDAEE4-CD1B-4D97-BFEF-6C181DE0154E}" type="sibTrans" cxnId="{4243A080-1169-4921-A8F6-5360F2064743}">
      <dgm:prSet/>
      <dgm:spPr/>
      <dgm:t>
        <a:bodyPr/>
        <a:lstStyle/>
        <a:p>
          <a:endParaRPr lang="en-US"/>
        </a:p>
      </dgm:t>
    </dgm:pt>
    <dgm:pt modelId="{E66FACE5-BD3D-4E2C-9BC5-3CD7E29002CF}">
      <dgm:prSet/>
      <dgm:spPr/>
      <dgm:t>
        <a:bodyPr/>
        <a:lstStyle/>
        <a:p>
          <a:r>
            <a:rPr lang="en-US"/>
            <a:t>Paige Layle </a:t>
          </a:r>
        </a:p>
      </dgm:t>
    </dgm:pt>
    <dgm:pt modelId="{50A5DC92-8C41-4076-98B7-B31A44AD1692}" type="parTrans" cxnId="{CB88C8F9-E524-4749-858B-8C6560BBC2FC}">
      <dgm:prSet/>
      <dgm:spPr/>
      <dgm:t>
        <a:bodyPr/>
        <a:lstStyle/>
        <a:p>
          <a:endParaRPr lang="en-US"/>
        </a:p>
      </dgm:t>
    </dgm:pt>
    <dgm:pt modelId="{BBE52F06-6545-4101-ADE8-6F6F7EAB14CA}" type="sibTrans" cxnId="{CB88C8F9-E524-4749-858B-8C6560BBC2FC}">
      <dgm:prSet/>
      <dgm:spPr/>
      <dgm:t>
        <a:bodyPr/>
        <a:lstStyle/>
        <a:p>
          <a:endParaRPr lang="en-US"/>
        </a:p>
      </dgm:t>
    </dgm:pt>
    <dgm:pt modelId="{6BFDC409-39AC-4F5D-BB77-85D4E431F35F}">
      <dgm:prSet/>
      <dgm:spPr/>
      <dgm:t>
        <a:bodyPr/>
        <a:lstStyle/>
        <a:p>
          <a:r>
            <a:rPr lang="en-US"/>
            <a:t>Greta Thunberg </a:t>
          </a:r>
        </a:p>
      </dgm:t>
    </dgm:pt>
    <dgm:pt modelId="{006FAC99-ABE1-492A-AA59-82F48AC9A22E}" type="parTrans" cxnId="{9C4814FF-EE81-4B75-AABE-C266E390631A}">
      <dgm:prSet/>
      <dgm:spPr/>
      <dgm:t>
        <a:bodyPr/>
        <a:lstStyle/>
        <a:p>
          <a:endParaRPr lang="en-US"/>
        </a:p>
      </dgm:t>
    </dgm:pt>
    <dgm:pt modelId="{7B3E5B3D-AD51-4219-91AA-FC3D2B260E28}" type="sibTrans" cxnId="{9C4814FF-EE81-4B75-AABE-C266E390631A}">
      <dgm:prSet/>
      <dgm:spPr/>
      <dgm:t>
        <a:bodyPr/>
        <a:lstStyle/>
        <a:p>
          <a:endParaRPr lang="en-US"/>
        </a:p>
      </dgm:t>
    </dgm:pt>
    <dgm:pt modelId="{9118119F-EF50-4F66-A13A-8DEBEA361F0C}" type="pres">
      <dgm:prSet presAssocID="{071338F0-E23E-44B5-A2CF-1E38D63AD90B}" presName="linear" presStyleCnt="0">
        <dgm:presLayoutVars>
          <dgm:animLvl val="lvl"/>
          <dgm:resizeHandles val="exact"/>
        </dgm:presLayoutVars>
      </dgm:prSet>
      <dgm:spPr/>
    </dgm:pt>
    <dgm:pt modelId="{1A7F4D47-DFF5-4DA9-8464-0D5A40E8BAF1}" type="pres">
      <dgm:prSet presAssocID="{A16E9E27-A4C2-4A01-81D6-42AF2DC6F89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CED993-1194-44A3-836F-567B769E87F7}" type="pres">
      <dgm:prSet presAssocID="{456578FE-4684-4377-AA6B-45BE0A762B48}" presName="spacer" presStyleCnt="0"/>
      <dgm:spPr/>
    </dgm:pt>
    <dgm:pt modelId="{2E91BF7C-1660-4C0A-8CDD-24143BC730BB}" type="pres">
      <dgm:prSet presAssocID="{5505A565-2A57-4507-9D4C-F1ADA054981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322B9B1-68E3-4D17-859D-BF1D25EBBC5E}" type="pres">
      <dgm:prSet presAssocID="{C492D467-34E6-4150-9AB1-58DB8400A80E}" presName="spacer" presStyleCnt="0"/>
      <dgm:spPr/>
    </dgm:pt>
    <dgm:pt modelId="{7C68EDC2-BB1B-49D5-8B0E-BB3DEC0BE991}" type="pres">
      <dgm:prSet presAssocID="{087D627A-0E96-4FF6-BF1D-C430B6205BF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2875158-77B8-47CF-A9F9-F600B9942640}" type="pres">
      <dgm:prSet presAssocID="{A678E6C0-F7E4-41D2-9AA4-1B25FC163755}" presName="spacer" presStyleCnt="0"/>
      <dgm:spPr/>
    </dgm:pt>
    <dgm:pt modelId="{6A5AC028-C193-469C-BFDA-1827BE652906}" type="pres">
      <dgm:prSet presAssocID="{4FAB92C0-49D9-4DCE-8F08-5B34AB9843E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9559D58E-929B-4471-ADA1-8CA966B0CD35}" type="pres">
      <dgm:prSet presAssocID="{4FAB92C0-49D9-4DCE-8F08-5B34AB9843E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2D42304-E3E6-43AD-AD09-4F4A41095187}" srcId="{071338F0-E23E-44B5-A2CF-1E38D63AD90B}" destId="{A16E9E27-A4C2-4A01-81D6-42AF2DC6F896}" srcOrd="0" destOrd="0" parTransId="{DFE70CBE-B826-4EF6-9682-ED5C6DC04111}" sibTransId="{456578FE-4684-4377-AA6B-45BE0A762B48}"/>
    <dgm:cxn modelId="{692A775D-D88A-4EE8-B1E9-714FCC9B1FCC}" srcId="{071338F0-E23E-44B5-A2CF-1E38D63AD90B}" destId="{087D627A-0E96-4FF6-BF1D-C430B6205BF0}" srcOrd="2" destOrd="0" parTransId="{057FBB93-4F64-4DC1-B776-DC461B203262}" sibTransId="{A678E6C0-F7E4-41D2-9AA4-1B25FC163755}"/>
    <dgm:cxn modelId="{62D87879-57CA-46BA-9F70-1E809849F984}" type="presOf" srcId="{6BFDC409-39AC-4F5D-BB77-85D4E431F35F}" destId="{9559D58E-929B-4471-ADA1-8CA966B0CD35}" srcOrd="0" destOrd="2" presId="urn:microsoft.com/office/officeart/2005/8/layout/vList2"/>
    <dgm:cxn modelId="{5D796E7D-CFEB-465B-9652-A634336FE9CA}" type="presOf" srcId="{5505A565-2A57-4507-9D4C-F1ADA0549817}" destId="{2E91BF7C-1660-4C0A-8CDD-24143BC730BB}" srcOrd="0" destOrd="0" presId="urn:microsoft.com/office/officeart/2005/8/layout/vList2"/>
    <dgm:cxn modelId="{4243A080-1169-4921-A8F6-5360F2064743}" srcId="{4FAB92C0-49D9-4DCE-8F08-5B34AB9843EE}" destId="{B23CB036-5B71-4FDA-953F-D0343B90BAA0}" srcOrd="0" destOrd="0" parTransId="{30DE8027-37A3-4CA8-A028-608CA598356D}" sibTransId="{C6FDAEE4-CD1B-4D97-BFEF-6C181DE0154E}"/>
    <dgm:cxn modelId="{B2EDD888-D18B-40E3-ABF2-CC508D4153F9}" type="presOf" srcId="{A16E9E27-A4C2-4A01-81D6-42AF2DC6F896}" destId="{1A7F4D47-DFF5-4DA9-8464-0D5A40E8BAF1}" srcOrd="0" destOrd="0" presId="urn:microsoft.com/office/officeart/2005/8/layout/vList2"/>
    <dgm:cxn modelId="{78342D89-416C-4FE6-AAC6-C8622E3AAF6C}" srcId="{071338F0-E23E-44B5-A2CF-1E38D63AD90B}" destId="{5505A565-2A57-4507-9D4C-F1ADA0549817}" srcOrd="1" destOrd="0" parTransId="{BEB1239E-57EA-45BA-90C3-C15EF4FD0430}" sibTransId="{C492D467-34E6-4150-9AB1-58DB8400A80E}"/>
    <dgm:cxn modelId="{DAAD2A9E-AC42-404A-8DE9-D35DD1A26AC6}" type="presOf" srcId="{087D627A-0E96-4FF6-BF1D-C430B6205BF0}" destId="{7C68EDC2-BB1B-49D5-8B0E-BB3DEC0BE991}" srcOrd="0" destOrd="0" presId="urn:microsoft.com/office/officeart/2005/8/layout/vList2"/>
    <dgm:cxn modelId="{C85C0CC3-AEE0-4F6A-9DD1-996655E91764}" type="presOf" srcId="{B23CB036-5B71-4FDA-953F-D0343B90BAA0}" destId="{9559D58E-929B-4471-ADA1-8CA966B0CD35}" srcOrd="0" destOrd="0" presId="urn:microsoft.com/office/officeart/2005/8/layout/vList2"/>
    <dgm:cxn modelId="{B1C9D1CA-8A89-4781-A3DC-808C63A4B1AF}" type="presOf" srcId="{071338F0-E23E-44B5-A2CF-1E38D63AD90B}" destId="{9118119F-EF50-4F66-A13A-8DEBEA361F0C}" srcOrd="0" destOrd="0" presId="urn:microsoft.com/office/officeart/2005/8/layout/vList2"/>
    <dgm:cxn modelId="{D6938CE7-0925-4032-8937-AACFD3314A5D}" type="presOf" srcId="{4FAB92C0-49D9-4DCE-8F08-5B34AB9843EE}" destId="{6A5AC028-C193-469C-BFDA-1827BE652906}" srcOrd="0" destOrd="0" presId="urn:microsoft.com/office/officeart/2005/8/layout/vList2"/>
    <dgm:cxn modelId="{C846A3E9-DBF3-4135-B507-F40AF1889519}" type="presOf" srcId="{E66FACE5-BD3D-4E2C-9BC5-3CD7E29002CF}" destId="{9559D58E-929B-4471-ADA1-8CA966B0CD35}" srcOrd="0" destOrd="1" presId="urn:microsoft.com/office/officeart/2005/8/layout/vList2"/>
    <dgm:cxn modelId="{CB88C8F9-E524-4749-858B-8C6560BBC2FC}" srcId="{4FAB92C0-49D9-4DCE-8F08-5B34AB9843EE}" destId="{E66FACE5-BD3D-4E2C-9BC5-3CD7E29002CF}" srcOrd="1" destOrd="0" parTransId="{50A5DC92-8C41-4076-98B7-B31A44AD1692}" sibTransId="{BBE52F06-6545-4101-ADE8-6F6F7EAB14CA}"/>
    <dgm:cxn modelId="{3B15B4FA-2182-4B37-8580-1525B3FAD5A7}" srcId="{071338F0-E23E-44B5-A2CF-1E38D63AD90B}" destId="{4FAB92C0-49D9-4DCE-8F08-5B34AB9843EE}" srcOrd="3" destOrd="0" parTransId="{BEC0F59F-5A9E-4F43-9180-B1B4C9C6C33B}" sibTransId="{D0F8CFEB-0F39-4120-9E5A-8646AE373E4F}"/>
    <dgm:cxn modelId="{9C4814FF-EE81-4B75-AABE-C266E390631A}" srcId="{4FAB92C0-49D9-4DCE-8F08-5B34AB9843EE}" destId="{6BFDC409-39AC-4F5D-BB77-85D4E431F35F}" srcOrd="2" destOrd="0" parTransId="{006FAC99-ABE1-492A-AA59-82F48AC9A22E}" sibTransId="{7B3E5B3D-AD51-4219-91AA-FC3D2B260E28}"/>
    <dgm:cxn modelId="{57DCA3D7-1CB1-4C16-BD6B-99735C185F89}" type="presParOf" srcId="{9118119F-EF50-4F66-A13A-8DEBEA361F0C}" destId="{1A7F4D47-DFF5-4DA9-8464-0D5A40E8BAF1}" srcOrd="0" destOrd="0" presId="urn:microsoft.com/office/officeart/2005/8/layout/vList2"/>
    <dgm:cxn modelId="{0CDCD3E4-9358-412F-82CF-FBF4C0C78C24}" type="presParOf" srcId="{9118119F-EF50-4F66-A13A-8DEBEA361F0C}" destId="{22CED993-1194-44A3-836F-567B769E87F7}" srcOrd="1" destOrd="0" presId="urn:microsoft.com/office/officeart/2005/8/layout/vList2"/>
    <dgm:cxn modelId="{BF344AF6-BF3C-4591-B33E-542CFDA9C81D}" type="presParOf" srcId="{9118119F-EF50-4F66-A13A-8DEBEA361F0C}" destId="{2E91BF7C-1660-4C0A-8CDD-24143BC730BB}" srcOrd="2" destOrd="0" presId="urn:microsoft.com/office/officeart/2005/8/layout/vList2"/>
    <dgm:cxn modelId="{3146E74B-93E7-4270-A4F5-2D82BE268FC2}" type="presParOf" srcId="{9118119F-EF50-4F66-A13A-8DEBEA361F0C}" destId="{2322B9B1-68E3-4D17-859D-BF1D25EBBC5E}" srcOrd="3" destOrd="0" presId="urn:microsoft.com/office/officeart/2005/8/layout/vList2"/>
    <dgm:cxn modelId="{7383C35E-2139-4541-B84E-C6689E227F0F}" type="presParOf" srcId="{9118119F-EF50-4F66-A13A-8DEBEA361F0C}" destId="{7C68EDC2-BB1B-49D5-8B0E-BB3DEC0BE991}" srcOrd="4" destOrd="0" presId="urn:microsoft.com/office/officeart/2005/8/layout/vList2"/>
    <dgm:cxn modelId="{64482E29-9AF2-4E06-8665-C1E7DD7E76A3}" type="presParOf" srcId="{9118119F-EF50-4F66-A13A-8DEBEA361F0C}" destId="{D2875158-77B8-47CF-A9F9-F600B9942640}" srcOrd="5" destOrd="0" presId="urn:microsoft.com/office/officeart/2005/8/layout/vList2"/>
    <dgm:cxn modelId="{EC0032FA-EB41-4AE9-B655-E8851A4F70DF}" type="presParOf" srcId="{9118119F-EF50-4F66-A13A-8DEBEA361F0C}" destId="{6A5AC028-C193-469C-BFDA-1827BE652906}" srcOrd="6" destOrd="0" presId="urn:microsoft.com/office/officeart/2005/8/layout/vList2"/>
    <dgm:cxn modelId="{1B7E1D22-6F0E-48FA-A964-3A0A56D4FABE}" type="presParOf" srcId="{9118119F-EF50-4F66-A13A-8DEBEA361F0C}" destId="{9559D58E-929B-4471-ADA1-8CA966B0CD3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E67048-0A6F-43CA-B71F-C9FA3189D3C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B21AA43-3FC6-42DD-B3D3-2A296EB035F9}">
      <dgm:prSet/>
      <dgm:spPr/>
      <dgm:t>
        <a:bodyPr/>
        <a:lstStyle/>
        <a:p>
          <a:r>
            <a:rPr lang="en-US"/>
            <a:t>Questions? </a:t>
          </a:r>
        </a:p>
      </dgm:t>
    </dgm:pt>
    <dgm:pt modelId="{90EA39E3-D32C-4E6B-93CE-2330954EA589}" type="parTrans" cxnId="{BCA0827B-5B4A-4DC7-81E1-831BD4CDC9FF}">
      <dgm:prSet/>
      <dgm:spPr/>
      <dgm:t>
        <a:bodyPr/>
        <a:lstStyle/>
        <a:p>
          <a:endParaRPr lang="en-US"/>
        </a:p>
      </dgm:t>
    </dgm:pt>
    <dgm:pt modelId="{C4013597-798A-4AC6-84DB-DF622F210A9B}" type="sibTrans" cxnId="{BCA0827B-5B4A-4DC7-81E1-831BD4CDC9FF}">
      <dgm:prSet/>
      <dgm:spPr/>
      <dgm:t>
        <a:bodyPr/>
        <a:lstStyle/>
        <a:p>
          <a:endParaRPr lang="en-US"/>
        </a:p>
      </dgm:t>
    </dgm:pt>
    <dgm:pt modelId="{9CCFDE66-47DD-45BD-8C24-52BC1D8B9A26}">
      <dgm:prSet/>
      <dgm:spPr/>
      <dgm:t>
        <a:bodyPr/>
        <a:lstStyle/>
        <a:p>
          <a:r>
            <a:rPr lang="en-US"/>
            <a:t>YouTube Link for my Interview with Representative Jessica Benham: </a:t>
          </a:r>
          <a:r>
            <a:rPr lang="en-US">
              <a:hlinkClick xmlns:r="http://schemas.openxmlformats.org/officeDocument/2006/relationships" r:id="rId1"/>
            </a:rPr>
            <a:t>https://youtu.be/jr9J988aStA</a:t>
          </a:r>
          <a:endParaRPr lang="en-US"/>
        </a:p>
      </dgm:t>
    </dgm:pt>
    <dgm:pt modelId="{5981611D-B951-4D1C-B3D0-C974664CA796}" type="parTrans" cxnId="{E231BDEC-3A97-42F0-85EF-F040024BC5B4}">
      <dgm:prSet/>
      <dgm:spPr/>
      <dgm:t>
        <a:bodyPr/>
        <a:lstStyle/>
        <a:p>
          <a:endParaRPr lang="en-US"/>
        </a:p>
      </dgm:t>
    </dgm:pt>
    <dgm:pt modelId="{597023B6-374D-4092-BBCC-7EBF534AA76F}" type="sibTrans" cxnId="{E231BDEC-3A97-42F0-85EF-F040024BC5B4}">
      <dgm:prSet/>
      <dgm:spPr/>
      <dgm:t>
        <a:bodyPr/>
        <a:lstStyle/>
        <a:p>
          <a:endParaRPr lang="en-US"/>
        </a:p>
      </dgm:t>
    </dgm:pt>
    <dgm:pt modelId="{145EC4AF-C5BC-4594-909E-68F026EE69D9}" type="pres">
      <dgm:prSet presAssocID="{C9E67048-0A6F-43CA-B71F-C9FA3189D3CF}" presName="linear" presStyleCnt="0">
        <dgm:presLayoutVars>
          <dgm:animLvl val="lvl"/>
          <dgm:resizeHandles val="exact"/>
        </dgm:presLayoutVars>
      </dgm:prSet>
      <dgm:spPr/>
    </dgm:pt>
    <dgm:pt modelId="{E38F0195-339E-426E-8C5E-8D0CBCCFD05F}" type="pres">
      <dgm:prSet presAssocID="{1B21AA43-3FC6-42DD-B3D3-2A296EB035F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0A9FAD5-C8A8-4CE8-8CD8-933A5D55E6C8}" type="pres">
      <dgm:prSet presAssocID="{C4013597-798A-4AC6-84DB-DF622F210A9B}" presName="spacer" presStyleCnt="0"/>
      <dgm:spPr/>
    </dgm:pt>
    <dgm:pt modelId="{D02AE289-3FBA-4BC9-87A3-CFB5EB56B7C0}" type="pres">
      <dgm:prSet presAssocID="{9CCFDE66-47DD-45BD-8C24-52BC1D8B9A2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CA0827B-5B4A-4DC7-81E1-831BD4CDC9FF}" srcId="{C9E67048-0A6F-43CA-B71F-C9FA3189D3CF}" destId="{1B21AA43-3FC6-42DD-B3D3-2A296EB035F9}" srcOrd="0" destOrd="0" parTransId="{90EA39E3-D32C-4E6B-93CE-2330954EA589}" sibTransId="{C4013597-798A-4AC6-84DB-DF622F210A9B}"/>
    <dgm:cxn modelId="{C60DDA7B-CF73-4911-BF78-C8477A972C17}" type="presOf" srcId="{C9E67048-0A6F-43CA-B71F-C9FA3189D3CF}" destId="{145EC4AF-C5BC-4594-909E-68F026EE69D9}" srcOrd="0" destOrd="0" presId="urn:microsoft.com/office/officeart/2005/8/layout/vList2"/>
    <dgm:cxn modelId="{0BF4B47C-F834-4B90-906E-F6FC69BDE73F}" type="presOf" srcId="{9CCFDE66-47DD-45BD-8C24-52BC1D8B9A26}" destId="{D02AE289-3FBA-4BC9-87A3-CFB5EB56B7C0}" srcOrd="0" destOrd="0" presId="urn:microsoft.com/office/officeart/2005/8/layout/vList2"/>
    <dgm:cxn modelId="{E231BDEC-3A97-42F0-85EF-F040024BC5B4}" srcId="{C9E67048-0A6F-43CA-B71F-C9FA3189D3CF}" destId="{9CCFDE66-47DD-45BD-8C24-52BC1D8B9A26}" srcOrd="1" destOrd="0" parTransId="{5981611D-B951-4D1C-B3D0-C974664CA796}" sibTransId="{597023B6-374D-4092-BBCC-7EBF534AA76F}"/>
    <dgm:cxn modelId="{CE9E8AF3-AADF-4354-BCA8-99F885D2B746}" type="presOf" srcId="{1B21AA43-3FC6-42DD-B3D3-2A296EB035F9}" destId="{E38F0195-339E-426E-8C5E-8D0CBCCFD05F}" srcOrd="0" destOrd="0" presId="urn:microsoft.com/office/officeart/2005/8/layout/vList2"/>
    <dgm:cxn modelId="{16F38096-2976-4D66-9EC2-0F7D67AAB2CA}" type="presParOf" srcId="{145EC4AF-C5BC-4594-909E-68F026EE69D9}" destId="{E38F0195-339E-426E-8C5E-8D0CBCCFD05F}" srcOrd="0" destOrd="0" presId="urn:microsoft.com/office/officeart/2005/8/layout/vList2"/>
    <dgm:cxn modelId="{DE45DEAD-76E0-4E95-9DDC-BFEFB83E0544}" type="presParOf" srcId="{145EC4AF-C5BC-4594-909E-68F026EE69D9}" destId="{E0A9FAD5-C8A8-4CE8-8CD8-933A5D55E6C8}" srcOrd="1" destOrd="0" presId="urn:microsoft.com/office/officeart/2005/8/layout/vList2"/>
    <dgm:cxn modelId="{FB62CBFC-40DC-4E8D-AFD2-D6FE76704B04}" type="presParOf" srcId="{145EC4AF-C5BC-4594-909E-68F026EE69D9}" destId="{D02AE289-3FBA-4BC9-87A3-CFB5EB56B7C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4ADB8-B074-4C59-96F3-A7ACB4C881BB}">
      <dsp:nvSpPr>
        <dsp:cNvPr id="0" name=""/>
        <dsp:cNvSpPr/>
      </dsp:nvSpPr>
      <dsp:spPr>
        <a:xfrm>
          <a:off x="0" y="0"/>
          <a:ext cx="600619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321199-2268-42F1-8485-0E230BD5AD71}">
      <dsp:nvSpPr>
        <dsp:cNvPr id="0" name=""/>
        <dsp:cNvSpPr/>
      </dsp:nvSpPr>
      <dsp:spPr>
        <a:xfrm>
          <a:off x="0" y="0"/>
          <a:ext cx="6006191" cy="1964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 new and fresh web show that centers on the life experiences of those with disabilities and other marginalized communities. </a:t>
          </a:r>
        </a:p>
      </dsp:txBody>
      <dsp:txXfrm>
        <a:off x="0" y="0"/>
        <a:ext cx="6006191" cy="1964069"/>
      </dsp:txXfrm>
    </dsp:sp>
    <dsp:sp modelId="{4EB9DA9B-9259-41C1-9AFD-028C6302107A}">
      <dsp:nvSpPr>
        <dsp:cNvPr id="0" name=""/>
        <dsp:cNvSpPr/>
      </dsp:nvSpPr>
      <dsp:spPr>
        <a:xfrm>
          <a:off x="0" y="1964069"/>
          <a:ext cx="6006191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8F8716-422C-437F-B167-3D4673E05F91}">
      <dsp:nvSpPr>
        <dsp:cNvPr id="0" name=""/>
        <dsp:cNvSpPr/>
      </dsp:nvSpPr>
      <dsp:spPr>
        <a:xfrm>
          <a:off x="0" y="1964069"/>
          <a:ext cx="6006191" cy="1964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Guest highlights so far: Jessica Keogh, Cherie Fishbaugh, Amanda Wisk, Melanie Schwartz, Representative Jessica Benham </a:t>
          </a:r>
        </a:p>
      </dsp:txBody>
      <dsp:txXfrm>
        <a:off x="0" y="1964069"/>
        <a:ext cx="6006191" cy="1964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693E0-9604-48EA-B100-14625C6207B7}">
      <dsp:nvSpPr>
        <dsp:cNvPr id="0" name=""/>
        <dsp:cNvSpPr/>
      </dsp:nvSpPr>
      <dsp:spPr>
        <a:xfrm>
          <a:off x="519956" y="817806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C0373-6190-4CEC-8481-065024758A79}">
      <dsp:nvSpPr>
        <dsp:cNvPr id="0" name=""/>
        <dsp:cNvSpPr/>
      </dsp:nvSpPr>
      <dsp:spPr>
        <a:xfrm>
          <a:off x="753956" y="1051806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31564-CEE6-4E1E-83C7-910538FFB3C1}">
      <dsp:nvSpPr>
        <dsp:cNvPr id="0" name=""/>
        <dsp:cNvSpPr/>
      </dsp:nvSpPr>
      <dsp:spPr>
        <a:xfrm>
          <a:off x="168956" y="2257806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 dirty="0"/>
            <a:t>Sending emails to potential </a:t>
          </a:r>
          <a:r>
            <a:rPr lang="en-US" sz="1200" kern="1200" dirty="0">
              <a:latin typeface="Times New Roman"/>
              <a:cs typeface="Times New Roman"/>
            </a:rPr>
            <a:t>guests and their staff members to gain interest </a:t>
          </a:r>
        </a:p>
      </dsp:txBody>
      <dsp:txXfrm>
        <a:off x="168956" y="2257806"/>
        <a:ext cx="1800000" cy="720000"/>
      </dsp:txXfrm>
    </dsp:sp>
    <dsp:sp modelId="{CA2643AB-90E5-4B33-875E-8202B7E707B4}">
      <dsp:nvSpPr>
        <dsp:cNvPr id="0" name=""/>
        <dsp:cNvSpPr/>
      </dsp:nvSpPr>
      <dsp:spPr>
        <a:xfrm>
          <a:off x="2634956" y="817806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1D5CE-6587-4DD2-9594-D6DF99C096C2}">
      <dsp:nvSpPr>
        <dsp:cNvPr id="0" name=""/>
        <dsp:cNvSpPr/>
      </dsp:nvSpPr>
      <dsp:spPr>
        <a:xfrm>
          <a:off x="2868956" y="1051806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7F723-E8DD-4706-B98B-7985F43266D3}">
      <dsp:nvSpPr>
        <dsp:cNvPr id="0" name=""/>
        <dsp:cNvSpPr/>
      </dsp:nvSpPr>
      <dsp:spPr>
        <a:xfrm>
          <a:off x="2283956" y="2257806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 dirty="0">
              <a:latin typeface="Times New Roman"/>
              <a:cs typeface="Times New Roman"/>
            </a:rPr>
            <a:t>Picking dates and times for the livestream </a:t>
          </a:r>
        </a:p>
      </dsp:txBody>
      <dsp:txXfrm>
        <a:off x="2283956" y="2257806"/>
        <a:ext cx="1800000" cy="720000"/>
      </dsp:txXfrm>
    </dsp:sp>
    <dsp:sp modelId="{06D8A889-D0E6-497E-9C5B-8770045598F9}">
      <dsp:nvSpPr>
        <dsp:cNvPr id="0" name=""/>
        <dsp:cNvSpPr/>
      </dsp:nvSpPr>
      <dsp:spPr>
        <a:xfrm>
          <a:off x="4749956" y="817806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52FC5B-BE8C-4210-A439-7DEB896568BB}">
      <dsp:nvSpPr>
        <dsp:cNvPr id="0" name=""/>
        <dsp:cNvSpPr/>
      </dsp:nvSpPr>
      <dsp:spPr>
        <a:xfrm>
          <a:off x="4983956" y="1051806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025D80-D148-4677-B3F4-76535FF12E44}">
      <dsp:nvSpPr>
        <dsp:cNvPr id="0" name=""/>
        <dsp:cNvSpPr/>
      </dsp:nvSpPr>
      <dsp:spPr>
        <a:xfrm>
          <a:off x="4398956" y="2257806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 dirty="0">
              <a:latin typeface="Times New Roman"/>
              <a:cs typeface="Times New Roman"/>
            </a:rPr>
            <a:t>Creating specific zoom link </a:t>
          </a:r>
        </a:p>
      </dsp:txBody>
      <dsp:txXfrm>
        <a:off x="4398956" y="2257806"/>
        <a:ext cx="1800000" cy="720000"/>
      </dsp:txXfrm>
    </dsp:sp>
    <dsp:sp modelId="{9E86DA72-C596-4D8F-B11A-9481B6581FC1}">
      <dsp:nvSpPr>
        <dsp:cNvPr id="0" name=""/>
        <dsp:cNvSpPr/>
      </dsp:nvSpPr>
      <dsp:spPr>
        <a:xfrm>
          <a:off x="1577456" y="3427806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626B90-C376-402B-BBA4-BE703B4EC182}">
      <dsp:nvSpPr>
        <dsp:cNvPr id="0" name=""/>
        <dsp:cNvSpPr/>
      </dsp:nvSpPr>
      <dsp:spPr>
        <a:xfrm>
          <a:off x="1811456" y="3661806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D928A9-3963-4A61-9C40-FC8199FF2820}">
      <dsp:nvSpPr>
        <dsp:cNvPr id="0" name=""/>
        <dsp:cNvSpPr/>
      </dsp:nvSpPr>
      <dsp:spPr>
        <a:xfrm>
          <a:off x="1226456" y="4867806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 dirty="0">
              <a:latin typeface="Times New Roman"/>
              <a:cs typeface="Times New Roman"/>
            </a:rPr>
            <a:t>Preparing questions for guests and having them approve the questions </a:t>
          </a:r>
        </a:p>
      </dsp:txBody>
      <dsp:txXfrm>
        <a:off x="1226456" y="4867806"/>
        <a:ext cx="1800000" cy="720000"/>
      </dsp:txXfrm>
    </dsp:sp>
    <dsp:sp modelId="{D8DB2E77-E28E-4B12-B5C4-7F2C13E9CD54}">
      <dsp:nvSpPr>
        <dsp:cNvPr id="0" name=""/>
        <dsp:cNvSpPr/>
      </dsp:nvSpPr>
      <dsp:spPr>
        <a:xfrm>
          <a:off x="3692456" y="3427806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A780BE-02E7-4D6B-95C3-A7667E6B842A}">
      <dsp:nvSpPr>
        <dsp:cNvPr id="0" name=""/>
        <dsp:cNvSpPr/>
      </dsp:nvSpPr>
      <dsp:spPr>
        <a:xfrm>
          <a:off x="3926456" y="3661806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AA4BC-23E6-4776-B76E-FA847E1F5694}">
      <dsp:nvSpPr>
        <dsp:cNvPr id="0" name=""/>
        <dsp:cNvSpPr/>
      </dsp:nvSpPr>
      <dsp:spPr>
        <a:xfrm>
          <a:off x="3341456" y="4867806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 dirty="0">
              <a:latin typeface="Times New Roman"/>
              <a:cs typeface="Times New Roman"/>
            </a:rPr>
            <a:t>Posting the livestream on social media </a:t>
          </a:r>
        </a:p>
      </dsp:txBody>
      <dsp:txXfrm>
        <a:off x="3341456" y="4867806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4A90F-81FE-40F2-8087-79E39FDFA945}">
      <dsp:nvSpPr>
        <dsp:cNvPr id="0" name=""/>
        <dsp:cNvSpPr/>
      </dsp:nvSpPr>
      <dsp:spPr>
        <a:xfrm>
          <a:off x="0" y="1073293"/>
          <a:ext cx="6367912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Ableism in society</a:t>
          </a:r>
        </a:p>
      </dsp:txBody>
      <dsp:txXfrm>
        <a:off x="26930" y="1100223"/>
        <a:ext cx="6314052" cy="497795"/>
      </dsp:txXfrm>
    </dsp:sp>
    <dsp:sp modelId="{95F584EB-F2EB-465B-A349-E078FC834EBA}">
      <dsp:nvSpPr>
        <dsp:cNvPr id="0" name=""/>
        <dsp:cNvSpPr/>
      </dsp:nvSpPr>
      <dsp:spPr>
        <a:xfrm>
          <a:off x="0" y="1691188"/>
          <a:ext cx="6367912" cy="551655"/>
        </a:xfrm>
        <a:prstGeom prst="round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Intersectionality </a:t>
          </a:r>
        </a:p>
      </dsp:txBody>
      <dsp:txXfrm>
        <a:off x="26930" y="1718118"/>
        <a:ext cx="6314052" cy="497795"/>
      </dsp:txXfrm>
    </dsp:sp>
    <dsp:sp modelId="{78444730-7BDA-4EA2-847D-15FEAC9CBF5B}">
      <dsp:nvSpPr>
        <dsp:cNvPr id="0" name=""/>
        <dsp:cNvSpPr/>
      </dsp:nvSpPr>
      <dsp:spPr>
        <a:xfrm>
          <a:off x="0" y="2309083"/>
          <a:ext cx="6367912" cy="55165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Programs for disability in schools and Universities </a:t>
          </a:r>
        </a:p>
      </dsp:txBody>
      <dsp:txXfrm>
        <a:off x="26930" y="2336013"/>
        <a:ext cx="6314052" cy="497795"/>
      </dsp:txXfrm>
    </dsp:sp>
    <dsp:sp modelId="{AC5E18F7-27D3-4793-B257-351AF4588FF0}">
      <dsp:nvSpPr>
        <dsp:cNvPr id="0" name=""/>
        <dsp:cNvSpPr/>
      </dsp:nvSpPr>
      <dsp:spPr>
        <a:xfrm>
          <a:off x="0" y="2926979"/>
          <a:ext cx="6367912" cy="55165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Intersectionality </a:t>
          </a:r>
        </a:p>
      </dsp:txBody>
      <dsp:txXfrm>
        <a:off x="26930" y="2953909"/>
        <a:ext cx="6314052" cy="497795"/>
      </dsp:txXfrm>
    </dsp:sp>
    <dsp:sp modelId="{B43DE4B8-FBB8-4658-8369-F97A4E2A74B8}">
      <dsp:nvSpPr>
        <dsp:cNvPr id="0" name=""/>
        <dsp:cNvSpPr/>
      </dsp:nvSpPr>
      <dsp:spPr>
        <a:xfrm>
          <a:off x="0" y="3544874"/>
          <a:ext cx="6367912" cy="55165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Race</a:t>
          </a:r>
        </a:p>
      </dsp:txBody>
      <dsp:txXfrm>
        <a:off x="26930" y="3571804"/>
        <a:ext cx="6314052" cy="497795"/>
      </dsp:txXfrm>
    </dsp:sp>
    <dsp:sp modelId="{6D0C61D6-E99B-40BD-8F4A-1BCA591E432D}">
      <dsp:nvSpPr>
        <dsp:cNvPr id="0" name=""/>
        <dsp:cNvSpPr/>
      </dsp:nvSpPr>
      <dsp:spPr>
        <a:xfrm>
          <a:off x="0" y="4162769"/>
          <a:ext cx="6367912" cy="551655"/>
        </a:xfrm>
        <a:prstGeom prst="round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Gender </a:t>
          </a:r>
        </a:p>
      </dsp:txBody>
      <dsp:txXfrm>
        <a:off x="26930" y="4189699"/>
        <a:ext cx="6314052" cy="497795"/>
      </dsp:txXfrm>
    </dsp:sp>
    <dsp:sp modelId="{DE7E0929-C969-4488-A4F6-7BCB2D4320B0}">
      <dsp:nvSpPr>
        <dsp:cNvPr id="0" name=""/>
        <dsp:cNvSpPr/>
      </dsp:nvSpPr>
      <dsp:spPr>
        <a:xfrm>
          <a:off x="0" y="4780664"/>
          <a:ext cx="6367912" cy="55165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Media </a:t>
          </a:r>
        </a:p>
      </dsp:txBody>
      <dsp:txXfrm>
        <a:off x="26930" y="4807594"/>
        <a:ext cx="6314052" cy="4977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F4D47-DFF5-4DA9-8464-0D5A40E8BAF1}">
      <dsp:nvSpPr>
        <dsp:cNvPr id="0" name=""/>
        <dsp:cNvSpPr/>
      </dsp:nvSpPr>
      <dsp:spPr>
        <a:xfrm>
          <a:off x="0" y="883686"/>
          <a:ext cx="6367912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Developing a Website </a:t>
          </a:r>
        </a:p>
      </dsp:txBody>
      <dsp:txXfrm>
        <a:off x="37467" y="921153"/>
        <a:ext cx="6292978" cy="692586"/>
      </dsp:txXfrm>
    </dsp:sp>
    <dsp:sp modelId="{2E91BF7C-1660-4C0A-8CDD-24143BC730BB}">
      <dsp:nvSpPr>
        <dsp:cNvPr id="0" name=""/>
        <dsp:cNvSpPr/>
      </dsp:nvSpPr>
      <dsp:spPr>
        <a:xfrm>
          <a:off x="0" y="1743366"/>
          <a:ext cx="6367912" cy="76752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Official logo and advertisement </a:t>
          </a:r>
        </a:p>
      </dsp:txBody>
      <dsp:txXfrm>
        <a:off x="37467" y="1780833"/>
        <a:ext cx="6292978" cy="692586"/>
      </dsp:txXfrm>
    </dsp:sp>
    <dsp:sp modelId="{7C68EDC2-BB1B-49D5-8B0E-BB3DEC0BE991}">
      <dsp:nvSpPr>
        <dsp:cNvPr id="0" name=""/>
        <dsp:cNvSpPr/>
      </dsp:nvSpPr>
      <dsp:spPr>
        <a:xfrm>
          <a:off x="0" y="2603046"/>
          <a:ext cx="6367912" cy="76752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Other topics of discussion </a:t>
          </a:r>
        </a:p>
      </dsp:txBody>
      <dsp:txXfrm>
        <a:off x="37467" y="2640513"/>
        <a:ext cx="6292978" cy="692586"/>
      </dsp:txXfrm>
    </dsp:sp>
    <dsp:sp modelId="{6A5AC028-C193-469C-BFDA-1827BE652906}">
      <dsp:nvSpPr>
        <dsp:cNvPr id="0" name=""/>
        <dsp:cNvSpPr/>
      </dsp:nvSpPr>
      <dsp:spPr>
        <a:xfrm>
          <a:off x="0" y="3462726"/>
          <a:ext cx="6367912" cy="7675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Booking different celebrity Activists </a:t>
          </a:r>
        </a:p>
      </dsp:txBody>
      <dsp:txXfrm>
        <a:off x="37467" y="3500193"/>
        <a:ext cx="6292978" cy="692586"/>
      </dsp:txXfrm>
    </dsp:sp>
    <dsp:sp modelId="{9559D58E-929B-4471-ADA1-8CA966B0CD35}">
      <dsp:nvSpPr>
        <dsp:cNvPr id="0" name=""/>
        <dsp:cNvSpPr/>
      </dsp:nvSpPr>
      <dsp:spPr>
        <a:xfrm>
          <a:off x="0" y="4230246"/>
          <a:ext cx="6367912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181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Brandon Leake 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Paige Layle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Greta Thunberg </a:t>
          </a:r>
        </a:p>
      </dsp:txBody>
      <dsp:txXfrm>
        <a:off x="0" y="4230246"/>
        <a:ext cx="6367912" cy="12916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F0195-339E-426E-8C5E-8D0CBCCFD05F}">
      <dsp:nvSpPr>
        <dsp:cNvPr id="0" name=""/>
        <dsp:cNvSpPr/>
      </dsp:nvSpPr>
      <dsp:spPr>
        <a:xfrm>
          <a:off x="0" y="1552552"/>
          <a:ext cx="6367912" cy="16084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Questions? </a:t>
          </a:r>
        </a:p>
      </dsp:txBody>
      <dsp:txXfrm>
        <a:off x="78520" y="1631072"/>
        <a:ext cx="6210872" cy="1451454"/>
      </dsp:txXfrm>
    </dsp:sp>
    <dsp:sp modelId="{D02AE289-3FBA-4BC9-87A3-CFB5EB56B7C0}">
      <dsp:nvSpPr>
        <dsp:cNvPr id="0" name=""/>
        <dsp:cNvSpPr/>
      </dsp:nvSpPr>
      <dsp:spPr>
        <a:xfrm>
          <a:off x="0" y="3244566"/>
          <a:ext cx="6367912" cy="160849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YouTube Link for my Interview with Representative Jessica Benham: </a:t>
          </a:r>
          <a:r>
            <a:rPr lang="en-US" sz="2900" kern="1200">
              <a:hlinkClick xmlns:r="http://schemas.openxmlformats.org/officeDocument/2006/relationships" r:id="rId1"/>
            </a:rPr>
            <a:t>https://youtu.be/jr9J988aStA</a:t>
          </a:r>
          <a:endParaRPr lang="en-US" sz="2900" kern="1200"/>
        </a:p>
      </dsp:txBody>
      <dsp:txXfrm>
        <a:off x="78520" y="3323086"/>
        <a:ext cx="6210872" cy="1451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F575A102-D95D-4D6E-8F1B-49EED0AEC6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159" y="1377146"/>
            <a:ext cx="4076460" cy="3626217"/>
          </a:xfrm>
        </p:spPr>
        <p:txBody>
          <a:bodyPr anchor="b">
            <a:normAutofit/>
          </a:bodyPr>
          <a:lstStyle/>
          <a:p>
            <a:pPr algn="r"/>
            <a:r>
              <a:rPr lang="en-US" sz="6200">
                <a:solidFill>
                  <a:srgbClr val="FFFFFF"/>
                </a:solidFill>
                <a:cs typeface="Calibri Light"/>
              </a:rPr>
              <a:t>April Acceptance Brings May Integration</a:t>
            </a:r>
            <a:endParaRPr lang="en-US" sz="62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3159" y="5170453"/>
            <a:ext cx="4076458" cy="990197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000">
                <a:solidFill>
                  <a:srgbClr val="FFFFFF"/>
                </a:solidFill>
                <a:cs typeface="Calibri"/>
              </a:rPr>
              <a:t>By: Emma Billingsley</a:t>
            </a: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4" name="Picture 4" descr="Shape&#10;&#10;Description automatically generated">
            <a:extLst>
              <a:ext uri="{FF2B5EF4-FFF2-40B4-BE49-F238E27FC236}">
                <a16:creationId xmlns:a16="http://schemas.microsoft.com/office/drawing/2014/main" id="{2B838A29-64FA-4D6E-A746-388B7F99DC1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457027" y="2475261"/>
            <a:ext cx="6194967" cy="3252357"/>
          </a:xfrm>
          <a:prstGeom prst="rect">
            <a:avLst/>
          </a:prstGeom>
        </p:spPr>
      </p:pic>
      <p:grpSp>
        <p:nvGrpSpPr>
          <p:cNvPr id="26" name="Group 12">
            <a:extLst>
              <a:ext uri="{FF2B5EF4-FFF2-40B4-BE49-F238E27FC236}">
                <a16:creationId xmlns:a16="http://schemas.microsoft.com/office/drawing/2014/main" id="{CF0FFF1F-79B6-4A13-A464-070CD6F896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42198" y="814999"/>
            <a:ext cx="465458" cy="581435"/>
            <a:chOff x="10942198" y="814999"/>
            <a:chExt cx="465458" cy="581435"/>
          </a:xfrm>
          <a:solidFill>
            <a:srgbClr val="FFFFFF"/>
          </a:solidFill>
        </p:grpSpPr>
        <p:sp>
          <p:nvSpPr>
            <p:cNvPr id="28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7738" y="814999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" name="Graphic 15">
              <a:extLst>
                <a:ext uri="{FF2B5EF4-FFF2-40B4-BE49-F238E27FC236}">
                  <a16:creationId xmlns:a16="http://schemas.microsoft.com/office/drawing/2014/main" id="{8550FED7-7C32-42BB-98DB-30272A6331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16518" y="1044294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2198" y="1268720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9322" y="6274341"/>
            <a:ext cx="11353800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0DB9C61-90E0-484F-8602-02F49EDC1B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0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7ED563-E5DB-4937-BF78-7893C4DC9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3680" y="228036"/>
            <a:ext cx="11724640" cy="63779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31F9D3-2400-44E5-83BA-D9DEB31A7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20" y="860028"/>
            <a:ext cx="6006192" cy="132490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50377B"/>
                </a:solidFill>
                <a:cs typeface="Calibri Light"/>
              </a:rPr>
              <a:t>What is it?</a:t>
            </a:r>
            <a:endParaRPr lang="en-US">
              <a:solidFill>
                <a:srgbClr val="50377B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306B647-FE95-4550-8350-3D2180C62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60466" y="699706"/>
            <a:ext cx="4114800" cy="5477256"/>
          </a:xfrm>
          <a:prstGeom prst="rect">
            <a:avLst/>
          </a:prstGeom>
          <a:solidFill>
            <a:srgbClr val="FFFFFF"/>
          </a:solidFill>
          <a:ln w="15875">
            <a:solidFill>
              <a:srgbClr val="5037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3">
            <a:extLst>
              <a:ext uri="{FF2B5EF4-FFF2-40B4-BE49-F238E27FC236}">
                <a16:creationId xmlns:a16="http://schemas.microsoft.com/office/drawing/2014/main" id="{335363D4-E63E-4295-AB13-C776C3D329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52" r="-1" b="-1"/>
          <a:stretch/>
        </p:blipFill>
        <p:spPr>
          <a:xfrm>
            <a:off x="7523826" y="862763"/>
            <a:ext cx="3788081" cy="5151142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B8C74E9-83D7-4F5C-9A50-049EBBEEE0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159433"/>
              </p:ext>
            </p:extLst>
          </p:nvPr>
        </p:nvGraphicFramePr>
        <p:xfrm>
          <a:off x="871220" y="2248823"/>
          <a:ext cx="6006192" cy="3928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71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7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25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D81DCBD-2E09-47EA-9918-E604B6622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  <a:cs typeface="Calibri Light"/>
              </a:rPr>
              <a:t>Work that goes into the show</a:t>
            </a:r>
            <a:endParaRPr lang="en-US" sz="4800">
              <a:solidFill>
                <a:schemeClr val="bg1"/>
              </a:solidFill>
            </a:endParaRP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CADDDD5F-E313-4833-B4F6-A1AE9DC936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601246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690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B1BCDB-5844-4E9C-A6C6-C695244E3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  <a:cs typeface="Calibri Light"/>
              </a:rPr>
              <a:t>Topics of Discussion</a:t>
            </a:r>
            <a:endParaRPr lang="en-US" sz="480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8CF6EFC-C1D1-4D05-B962-0588EBCF82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966178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4625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ABAFD46-8E7C-45E2-B938-1E75500B8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  <a:cs typeface="Calibri Light"/>
              </a:rPr>
              <a:t>Future Aspirations for Project</a:t>
            </a:r>
            <a:endParaRPr lang="en-US" sz="48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266BF2-91DF-4C0C-9694-78E11BB4F2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4271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9078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8E72E1B-B19A-4688-99D0-C54ACF904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  <a:cs typeface="Calibri Light"/>
              </a:rPr>
              <a:t>Thank you for coming!</a:t>
            </a:r>
            <a:endParaRPr lang="en-US" sz="48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0DD012D-16DD-4BC0-BA0B-3C93BA88B6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614422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0643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E37C0E9B17A44498BF592642D4ECA5" ma:contentTypeVersion="12" ma:contentTypeDescription="Create a new document." ma:contentTypeScope="" ma:versionID="b64175680337692cb2551d59f972e4fb">
  <xsd:schema xmlns:xsd="http://www.w3.org/2001/XMLSchema" xmlns:xs="http://www.w3.org/2001/XMLSchema" xmlns:p="http://schemas.microsoft.com/office/2006/metadata/properties" xmlns:ns3="8ba01db9-89e8-4dbd-b09b-f1bb22782f3e" xmlns:ns4="cd8c369e-ddd6-4fee-8136-828943a0a193" targetNamespace="http://schemas.microsoft.com/office/2006/metadata/properties" ma:root="true" ma:fieldsID="1a554bf74fdc63bcf84507267abbb033" ns3:_="" ns4:_="">
    <xsd:import namespace="8ba01db9-89e8-4dbd-b09b-f1bb22782f3e"/>
    <xsd:import namespace="cd8c369e-ddd6-4fee-8136-828943a0a1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01db9-89e8-4dbd-b09b-f1bb22782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c369e-ddd6-4fee-8136-828943a0a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90F396-CF00-4C78-97CD-945B3E79D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a01db9-89e8-4dbd-b09b-f1bb22782f3e"/>
    <ds:schemaRef ds:uri="cd8c369e-ddd6-4fee-8136-828943a0a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7B8E9B-0BE9-401C-8166-BC4A3DA082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B8EF0D-6FF0-490D-BEDB-68695664CE46}">
  <ds:schemaRefs>
    <ds:schemaRef ds:uri="http://purl.org/dc/terms/"/>
    <ds:schemaRef ds:uri="cd8c369e-ddd6-4fee-8136-828943a0a193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8ba01db9-89e8-4dbd-b09b-f1bb22782f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April Acceptance Brings May Integration</vt:lpstr>
      <vt:lpstr>What is it?</vt:lpstr>
      <vt:lpstr>Work that goes into the show</vt:lpstr>
      <vt:lpstr>Topics of Discussion</vt:lpstr>
      <vt:lpstr>Future Aspirations for Project</vt:lpstr>
      <vt:lpstr>Thank you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Andrea J</dc:creator>
  <cp:lastModifiedBy>Smith, Andrea J</cp:lastModifiedBy>
  <cp:revision>112</cp:revision>
  <dcterms:created xsi:type="dcterms:W3CDTF">2021-04-25T02:00:54Z</dcterms:created>
  <dcterms:modified xsi:type="dcterms:W3CDTF">2021-04-26T18:09:59Z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0x010100E4E37C0E9B17A44498BF592642D4ECA5</vt:lpwstr>
  </property>
</Properties>
</file>